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4" r:id="rId10"/>
    <p:sldId id="263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81B18"/>
    <a:srgbClr val="4A9CCC"/>
    <a:srgbClr val="9EC5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35D46B6-F7D8-4B8E-9915-C60EFD7B5EAF}" v="3172" dt="2021-11-12T17:07:49.147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ura Pratt" userId="945f4f087ae2ddd8" providerId="LiveId" clId="{735D46B6-F7D8-4B8E-9915-C60EFD7B5EAF}"/>
    <pc:docChg chg="undo custSel addSld delSld modSld sldOrd">
      <pc:chgData name="Laura Pratt" userId="945f4f087ae2ddd8" providerId="LiveId" clId="{735D46B6-F7D8-4B8E-9915-C60EFD7B5EAF}" dt="2021-11-12T17:38:45.321" v="10814" actId="20577"/>
      <pc:docMkLst>
        <pc:docMk/>
      </pc:docMkLst>
      <pc:sldChg chg="modSp mod">
        <pc:chgData name="Laura Pratt" userId="945f4f087ae2ddd8" providerId="LiveId" clId="{735D46B6-F7D8-4B8E-9915-C60EFD7B5EAF}" dt="2021-11-11T20:38:38.522" v="4364" actId="1076"/>
        <pc:sldMkLst>
          <pc:docMk/>
          <pc:sldMk cId="575640032" sldId="257"/>
        </pc:sldMkLst>
        <pc:spChg chg="mod">
          <ac:chgData name="Laura Pratt" userId="945f4f087ae2ddd8" providerId="LiveId" clId="{735D46B6-F7D8-4B8E-9915-C60EFD7B5EAF}" dt="2021-11-11T20:38:38.522" v="4364" actId="1076"/>
          <ac:spMkLst>
            <pc:docMk/>
            <pc:sldMk cId="575640032" sldId="257"/>
            <ac:spMk id="3" creationId="{427B20F2-1731-40CC-B838-FE2D1A3629E2}"/>
          </ac:spMkLst>
        </pc:spChg>
      </pc:sldChg>
      <pc:sldChg chg="addSp delSp modSp mod">
        <pc:chgData name="Laura Pratt" userId="945f4f087ae2ddd8" providerId="LiveId" clId="{735D46B6-F7D8-4B8E-9915-C60EFD7B5EAF}" dt="2021-11-12T02:36:21.718" v="10583" actId="1582"/>
        <pc:sldMkLst>
          <pc:docMk/>
          <pc:sldMk cId="3122652657" sldId="259"/>
        </pc:sldMkLst>
        <pc:spChg chg="add del mod">
          <ac:chgData name="Laura Pratt" userId="945f4f087ae2ddd8" providerId="LiveId" clId="{735D46B6-F7D8-4B8E-9915-C60EFD7B5EAF}" dt="2021-11-12T02:36:01.534" v="10576" actId="931"/>
          <ac:spMkLst>
            <pc:docMk/>
            <pc:sldMk cId="3122652657" sldId="259"/>
            <ac:spMk id="4" creationId="{A72FEF38-9028-49F8-B636-BC4CA9379B12}"/>
          </ac:spMkLst>
        </pc:spChg>
        <pc:picChg chg="add mod">
          <ac:chgData name="Laura Pratt" userId="945f4f087ae2ddd8" providerId="LiveId" clId="{735D46B6-F7D8-4B8E-9915-C60EFD7B5EAF}" dt="2021-11-12T02:36:21.718" v="10583" actId="1582"/>
          <ac:picMkLst>
            <pc:docMk/>
            <pc:sldMk cId="3122652657" sldId="259"/>
            <ac:picMk id="6" creationId="{136E0C94-54F3-410B-A942-5A219555E3AC}"/>
          </ac:picMkLst>
        </pc:picChg>
        <pc:picChg chg="del">
          <ac:chgData name="Laura Pratt" userId="945f4f087ae2ddd8" providerId="LiveId" clId="{735D46B6-F7D8-4B8E-9915-C60EFD7B5EAF}" dt="2021-11-12T02:35:48.002" v="10575" actId="478"/>
          <ac:picMkLst>
            <pc:docMk/>
            <pc:sldMk cId="3122652657" sldId="259"/>
            <ac:picMk id="9" creationId="{4699AC8A-6E1A-4ACD-AE81-488440FAE204}"/>
          </ac:picMkLst>
        </pc:picChg>
      </pc:sldChg>
      <pc:sldChg chg="modSp mod">
        <pc:chgData name="Laura Pratt" userId="945f4f087ae2ddd8" providerId="LiveId" clId="{735D46B6-F7D8-4B8E-9915-C60EFD7B5EAF}" dt="2021-11-12T16:07:17.290" v="10589" actId="122"/>
        <pc:sldMkLst>
          <pc:docMk/>
          <pc:sldMk cId="1910473567" sldId="261"/>
        </pc:sldMkLst>
        <pc:spChg chg="mod">
          <ac:chgData name="Laura Pratt" userId="945f4f087ae2ddd8" providerId="LiveId" clId="{735D46B6-F7D8-4B8E-9915-C60EFD7B5EAF}" dt="2021-11-12T01:16:22.013" v="8734" actId="255"/>
          <ac:spMkLst>
            <pc:docMk/>
            <pc:sldMk cId="1910473567" sldId="261"/>
            <ac:spMk id="2" creationId="{B4A3EE42-929B-4723-9E95-83482A130748}"/>
          </ac:spMkLst>
        </pc:spChg>
        <pc:graphicFrameChg chg="mod modGraphic">
          <ac:chgData name="Laura Pratt" userId="945f4f087ae2ddd8" providerId="LiveId" clId="{735D46B6-F7D8-4B8E-9915-C60EFD7B5EAF}" dt="2021-11-12T16:07:17.290" v="10589" actId="122"/>
          <ac:graphicFrameMkLst>
            <pc:docMk/>
            <pc:sldMk cId="1910473567" sldId="261"/>
            <ac:graphicFrameMk id="9" creationId="{5D2EC93C-7968-4F6A-80D2-25B5BC73A4D0}"/>
          </ac:graphicFrameMkLst>
        </pc:graphicFrameChg>
      </pc:sldChg>
      <pc:sldChg chg="modSp mod">
        <pc:chgData name="Laura Pratt" userId="945f4f087ae2ddd8" providerId="LiveId" clId="{735D46B6-F7D8-4B8E-9915-C60EFD7B5EAF}" dt="2021-11-12T16:29:59.413" v="10654" actId="20577"/>
        <pc:sldMkLst>
          <pc:docMk/>
          <pc:sldMk cId="2094668248" sldId="262"/>
        </pc:sldMkLst>
        <pc:spChg chg="mod">
          <ac:chgData name="Laura Pratt" userId="945f4f087ae2ddd8" providerId="LiveId" clId="{735D46B6-F7D8-4B8E-9915-C60EFD7B5EAF}" dt="2021-11-12T01:16:06.648" v="8733" actId="255"/>
          <ac:spMkLst>
            <pc:docMk/>
            <pc:sldMk cId="2094668248" sldId="262"/>
            <ac:spMk id="2" creationId="{B3781184-C63D-4EDE-87B8-404D5D21DFF8}"/>
          </ac:spMkLst>
        </pc:spChg>
        <pc:graphicFrameChg chg="mod modGraphic">
          <ac:chgData name="Laura Pratt" userId="945f4f087ae2ddd8" providerId="LiveId" clId="{735D46B6-F7D8-4B8E-9915-C60EFD7B5EAF}" dt="2021-11-12T16:29:59.413" v="10654" actId="20577"/>
          <ac:graphicFrameMkLst>
            <pc:docMk/>
            <pc:sldMk cId="2094668248" sldId="262"/>
            <ac:graphicFrameMk id="14" creationId="{6608C4A8-6CEA-4089-BA67-42B803A494CF}"/>
          </ac:graphicFrameMkLst>
        </pc:graphicFrameChg>
      </pc:sldChg>
      <pc:sldChg chg="addSp delSp modSp mod">
        <pc:chgData name="Laura Pratt" userId="945f4f087ae2ddd8" providerId="LiveId" clId="{735D46B6-F7D8-4B8E-9915-C60EFD7B5EAF}" dt="2021-11-12T01:15:10.061" v="8728" actId="1076"/>
        <pc:sldMkLst>
          <pc:docMk/>
          <pc:sldMk cId="739687672" sldId="263"/>
        </pc:sldMkLst>
        <pc:spChg chg="mod">
          <ac:chgData name="Laura Pratt" userId="945f4f087ae2ddd8" providerId="LiveId" clId="{735D46B6-F7D8-4B8E-9915-C60EFD7B5EAF}" dt="2021-11-12T01:15:10.061" v="8728" actId="1076"/>
          <ac:spMkLst>
            <pc:docMk/>
            <pc:sldMk cId="739687672" sldId="263"/>
            <ac:spMk id="2" creationId="{838563E5-10BE-4789-8942-36D24607B288}"/>
          </ac:spMkLst>
        </pc:spChg>
        <pc:spChg chg="del">
          <ac:chgData name="Laura Pratt" userId="945f4f087ae2ddd8" providerId="LiveId" clId="{735D46B6-F7D8-4B8E-9915-C60EFD7B5EAF}" dt="2021-11-11T04:10:52.795" v="973" actId="1032"/>
          <ac:spMkLst>
            <pc:docMk/>
            <pc:sldMk cId="739687672" sldId="263"/>
            <ac:spMk id="3" creationId="{2626CDF3-CE45-442E-9FD3-0047A4CB8220}"/>
          </ac:spMkLst>
        </pc:spChg>
        <pc:graphicFrameChg chg="add mod modGraphic">
          <ac:chgData name="Laura Pratt" userId="945f4f087ae2ddd8" providerId="LiveId" clId="{735D46B6-F7D8-4B8E-9915-C60EFD7B5EAF}" dt="2021-11-11T20:22:21.632" v="3529"/>
          <ac:graphicFrameMkLst>
            <pc:docMk/>
            <pc:sldMk cId="739687672" sldId="263"/>
            <ac:graphicFrameMk id="7" creationId="{5CA7A23B-786B-4A45-95E2-0C2B413EC06E}"/>
          </ac:graphicFrameMkLst>
        </pc:graphicFrameChg>
        <pc:cxnChg chg="add mod">
          <ac:chgData name="Laura Pratt" userId="945f4f087ae2ddd8" providerId="LiveId" clId="{735D46B6-F7D8-4B8E-9915-C60EFD7B5EAF}" dt="2021-11-11T20:13:31.490" v="3402" actId="1076"/>
          <ac:cxnSpMkLst>
            <pc:docMk/>
            <pc:sldMk cId="739687672" sldId="263"/>
            <ac:cxnSpMk id="5" creationId="{A58F3330-614F-42A0-B203-5DEA1C908915}"/>
          </ac:cxnSpMkLst>
        </pc:cxnChg>
      </pc:sldChg>
      <pc:sldChg chg="addSp delSp modSp mod ord">
        <pc:chgData name="Laura Pratt" userId="945f4f087ae2ddd8" providerId="LiveId" clId="{735D46B6-F7D8-4B8E-9915-C60EFD7B5EAF}" dt="2021-11-12T01:15:25.827" v="8731" actId="1076"/>
        <pc:sldMkLst>
          <pc:docMk/>
          <pc:sldMk cId="3818451981" sldId="264"/>
        </pc:sldMkLst>
        <pc:spChg chg="mod">
          <ac:chgData name="Laura Pratt" userId="945f4f087ae2ddd8" providerId="LiveId" clId="{735D46B6-F7D8-4B8E-9915-C60EFD7B5EAF}" dt="2021-11-12T01:15:20.559" v="8730" actId="1076"/>
          <ac:spMkLst>
            <pc:docMk/>
            <pc:sldMk cId="3818451981" sldId="264"/>
            <ac:spMk id="2" creationId="{46CE033A-139B-479D-9BF8-C6644211C580}"/>
          </ac:spMkLst>
        </pc:spChg>
        <pc:spChg chg="del">
          <ac:chgData name="Laura Pratt" userId="945f4f087ae2ddd8" providerId="LiveId" clId="{735D46B6-F7D8-4B8E-9915-C60EFD7B5EAF}" dt="2021-11-11T04:10:20.438" v="969" actId="1032"/>
          <ac:spMkLst>
            <pc:docMk/>
            <pc:sldMk cId="3818451981" sldId="264"/>
            <ac:spMk id="3" creationId="{87592A20-0D24-439F-96D8-C456861A09C1}"/>
          </ac:spMkLst>
        </pc:spChg>
        <pc:graphicFrameChg chg="add mod modGraphic">
          <ac:chgData name="Laura Pratt" userId="945f4f087ae2ddd8" providerId="LiveId" clId="{735D46B6-F7D8-4B8E-9915-C60EFD7B5EAF}" dt="2021-11-11T20:26:45.179" v="4116" actId="20577"/>
          <ac:graphicFrameMkLst>
            <pc:docMk/>
            <pc:sldMk cId="3818451981" sldId="264"/>
            <ac:graphicFrameMk id="7" creationId="{796284C3-ACBA-4774-A961-26AE9239FFF9}"/>
          </ac:graphicFrameMkLst>
        </pc:graphicFrameChg>
        <pc:cxnChg chg="add mod">
          <ac:chgData name="Laura Pratt" userId="945f4f087ae2ddd8" providerId="LiveId" clId="{735D46B6-F7D8-4B8E-9915-C60EFD7B5EAF}" dt="2021-11-12T01:15:25.827" v="8731" actId="1076"/>
          <ac:cxnSpMkLst>
            <pc:docMk/>
            <pc:sldMk cId="3818451981" sldId="264"/>
            <ac:cxnSpMk id="5" creationId="{9A035A1A-6BE0-4B9E-AD60-9BDC9ACD47FE}"/>
          </ac:cxnSpMkLst>
        </pc:cxnChg>
      </pc:sldChg>
      <pc:sldChg chg="addSp delSp modSp mod ord">
        <pc:chgData name="Laura Pratt" userId="945f4f087ae2ddd8" providerId="LiveId" clId="{735D46B6-F7D8-4B8E-9915-C60EFD7B5EAF}" dt="2021-11-12T17:07:49.146" v="10660" actId="20577"/>
        <pc:sldMkLst>
          <pc:docMk/>
          <pc:sldMk cId="2165090213" sldId="265"/>
        </pc:sldMkLst>
        <pc:spChg chg="mod">
          <ac:chgData name="Laura Pratt" userId="945f4f087ae2ddd8" providerId="LiveId" clId="{735D46B6-F7D8-4B8E-9915-C60EFD7B5EAF}" dt="2021-11-12T01:15:35.668" v="8732" actId="255"/>
          <ac:spMkLst>
            <pc:docMk/>
            <pc:sldMk cId="2165090213" sldId="265"/>
            <ac:spMk id="2" creationId="{849F3B2F-859A-4819-8B55-37515613E623}"/>
          </ac:spMkLst>
        </pc:spChg>
        <pc:spChg chg="add del">
          <ac:chgData name="Laura Pratt" userId="945f4f087ae2ddd8" providerId="LiveId" clId="{735D46B6-F7D8-4B8E-9915-C60EFD7B5EAF}" dt="2021-11-11T04:09:24.578" v="964" actId="1032"/>
          <ac:spMkLst>
            <pc:docMk/>
            <pc:sldMk cId="2165090213" sldId="265"/>
            <ac:spMk id="3" creationId="{B68CCC60-C988-4D54-B6CC-7F6D7FA4EA6A}"/>
          </ac:spMkLst>
        </pc:spChg>
        <pc:graphicFrameChg chg="add del mod modGraphic">
          <ac:chgData name="Laura Pratt" userId="945f4f087ae2ddd8" providerId="LiveId" clId="{735D46B6-F7D8-4B8E-9915-C60EFD7B5EAF}" dt="2021-11-11T04:08:33.676" v="963" actId="1032"/>
          <ac:graphicFrameMkLst>
            <pc:docMk/>
            <pc:sldMk cId="2165090213" sldId="265"/>
            <ac:graphicFrameMk id="7" creationId="{EF1CB9C7-E640-4053-ACAA-9F0F800949BC}"/>
          </ac:graphicFrameMkLst>
        </pc:graphicFrameChg>
        <pc:graphicFrameChg chg="add mod modGraphic">
          <ac:chgData name="Laura Pratt" userId="945f4f087ae2ddd8" providerId="LiveId" clId="{735D46B6-F7D8-4B8E-9915-C60EFD7B5EAF}" dt="2021-11-12T17:07:49.146" v="10660" actId="20577"/>
          <ac:graphicFrameMkLst>
            <pc:docMk/>
            <pc:sldMk cId="2165090213" sldId="265"/>
            <ac:graphicFrameMk id="8" creationId="{8350A535-FD7D-4BDA-A14B-516062298CBA}"/>
          </ac:graphicFrameMkLst>
        </pc:graphicFrameChg>
        <pc:cxnChg chg="add mod">
          <ac:chgData name="Laura Pratt" userId="945f4f087ae2ddd8" providerId="LiveId" clId="{735D46B6-F7D8-4B8E-9915-C60EFD7B5EAF}" dt="2021-11-11T20:12:08.622" v="3390" actId="1076"/>
          <ac:cxnSpMkLst>
            <pc:docMk/>
            <pc:sldMk cId="2165090213" sldId="265"/>
            <ac:cxnSpMk id="5" creationId="{A70C3E4B-EA14-45E8-9A19-D80164D74D4C}"/>
          </ac:cxnSpMkLst>
        </pc:cxnChg>
      </pc:sldChg>
      <pc:sldChg chg="addSp delSp modSp mod setBg">
        <pc:chgData name="Laura Pratt" userId="945f4f087ae2ddd8" providerId="LiveId" clId="{735D46B6-F7D8-4B8E-9915-C60EFD7B5EAF}" dt="2021-11-11T20:33:21.886" v="4282" actId="1076"/>
        <pc:sldMkLst>
          <pc:docMk/>
          <pc:sldMk cId="4220248096" sldId="266"/>
        </pc:sldMkLst>
        <pc:spChg chg="mod">
          <ac:chgData name="Laura Pratt" userId="945f4f087ae2ddd8" providerId="LiveId" clId="{735D46B6-F7D8-4B8E-9915-C60EFD7B5EAF}" dt="2021-11-11T20:33:13.105" v="4281" actId="1076"/>
          <ac:spMkLst>
            <pc:docMk/>
            <pc:sldMk cId="4220248096" sldId="266"/>
            <ac:spMk id="2" creationId="{1771770B-4150-45AB-9D1D-0DDA23FCC1D9}"/>
          </ac:spMkLst>
        </pc:spChg>
        <pc:spChg chg="add del">
          <ac:chgData name="Laura Pratt" userId="945f4f087ae2ddd8" providerId="LiveId" clId="{735D46B6-F7D8-4B8E-9915-C60EFD7B5EAF}" dt="2021-11-11T20:30:49.453" v="4201" actId="931"/>
          <ac:spMkLst>
            <pc:docMk/>
            <pc:sldMk cId="4220248096" sldId="266"/>
            <ac:spMk id="3" creationId="{7524520A-50C9-4F84-BA87-E4D3401981BF}"/>
          </ac:spMkLst>
        </pc:spChg>
        <pc:spChg chg="add mod">
          <ac:chgData name="Laura Pratt" userId="945f4f087ae2ddd8" providerId="LiveId" clId="{735D46B6-F7D8-4B8E-9915-C60EFD7B5EAF}" dt="2021-11-11T20:33:21.886" v="4282" actId="1076"/>
          <ac:spMkLst>
            <pc:docMk/>
            <pc:sldMk cId="4220248096" sldId="266"/>
            <ac:spMk id="9" creationId="{259C55CB-A5B5-4530-8B19-ED46988A8E57}"/>
          </ac:spMkLst>
        </pc:spChg>
        <pc:picChg chg="add mod">
          <ac:chgData name="Laura Pratt" userId="945f4f087ae2ddd8" providerId="LiveId" clId="{735D46B6-F7D8-4B8E-9915-C60EFD7B5EAF}" dt="2021-11-11T20:31:13.402" v="4205" actId="14100"/>
          <ac:picMkLst>
            <pc:docMk/>
            <pc:sldMk cId="4220248096" sldId="266"/>
            <ac:picMk id="5" creationId="{88030945-01BC-48E5-BA8C-6A8890DD1FF5}"/>
          </ac:picMkLst>
        </pc:picChg>
        <pc:cxnChg chg="add">
          <ac:chgData name="Laura Pratt" userId="945f4f087ae2ddd8" providerId="LiveId" clId="{735D46B6-F7D8-4B8E-9915-C60EFD7B5EAF}" dt="2021-11-11T20:31:08.154" v="4204" actId="26606"/>
          <ac:cxnSpMkLst>
            <pc:docMk/>
            <pc:sldMk cId="4220248096" sldId="266"/>
            <ac:cxnSpMk id="12" creationId="{A4F35239-EB86-4ACB-91DE-4989620C2C1A}"/>
          </ac:cxnSpMkLst>
        </pc:cxnChg>
      </pc:sldChg>
      <pc:sldChg chg="addSp delSp modSp mod">
        <pc:chgData name="Laura Pratt" userId="945f4f087ae2ddd8" providerId="LiveId" clId="{735D46B6-F7D8-4B8E-9915-C60EFD7B5EAF}" dt="2021-11-12T01:14:56.427" v="8726" actId="1076"/>
        <pc:sldMkLst>
          <pc:docMk/>
          <pc:sldMk cId="1752978302" sldId="267"/>
        </pc:sldMkLst>
        <pc:spChg chg="mod">
          <ac:chgData name="Laura Pratt" userId="945f4f087ae2ddd8" providerId="LiveId" clId="{735D46B6-F7D8-4B8E-9915-C60EFD7B5EAF}" dt="2021-11-12T01:14:53.703" v="8725" actId="1076"/>
          <ac:spMkLst>
            <pc:docMk/>
            <pc:sldMk cId="1752978302" sldId="267"/>
            <ac:spMk id="2" creationId="{34D57C30-E460-45E1-BF2A-C15EE2D89509}"/>
          </ac:spMkLst>
        </pc:spChg>
        <pc:spChg chg="del">
          <ac:chgData name="Laura Pratt" userId="945f4f087ae2ddd8" providerId="LiveId" clId="{735D46B6-F7D8-4B8E-9915-C60EFD7B5EAF}" dt="2021-11-11T20:35:55.487" v="4340" actId="931"/>
          <ac:spMkLst>
            <pc:docMk/>
            <pc:sldMk cId="1752978302" sldId="267"/>
            <ac:spMk id="3" creationId="{283804D4-8DC7-4CD7-BB47-601CC89C2440}"/>
          </ac:spMkLst>
        </pc:spChg>
        <pc:spChg chg="add del mod">
          <ac:chgData name="Laura Pratt" userId="945f4f087ae2ddd8" providerId="LiveId" clId="{735D46B6-F7D8-4B8E-9915-C60EFD7B5EAF}" dt="2021-11-11T20:37:51.847" v="4358"/>
          <ac:spMkLst>
            <pc:docMk/>
            <pc:sldMk cId="1752978302" sldId="267"/>
            <ac:spMk id="11" creationId="{CDE0FE4B-BA88-4A49-8FF1-29FD6ECD86F1}"/>
          </ac:spMkLst>
        </pc:spChg>
        <pc:spChg chg="add mod">
          <ac:chgData name="Laura Pratt" userId="945f4f087ae2ddd8" providerId="LiveId" clId="{735D46B6-F7D8-4B8E-9915-C60EFD7B5EAF}" dt="2021-11-11T20:45:50.558" v="4521" actId="113"/>
          <ac:spMkLst>
            <pc:docMk/>
            <pc:sldMk cId="1752978302" sldId="267"/>
            <ac:spMk id="12" creationId="{22917F1D-2E4D-450E-8D73-40E336CB7A63}"/>
          </ac:spMkLst>
        </pc:spChg>
        <pc:spChg chg="add mod">
          <ac:chgData name="Laura Pratt" userId="945f4f087ae2ddd8" providerId="LiveId" clId="{735D46B6-F7D8-4B8E-9915-C60EFD7B5EAF}" dt="2021-11-11T20:47:37.615" v="4610" actId="1076"/>
          <ac:spMkLst>
            <pc:docMk/>
            <pc:sldMk cId="1752978302" sldId="267"/>
            <ac:spMk id="13" creationId="{974C6131-3D1A-474F-9628-BAFABE106E22}"/>
          </ac:spMkLst>
        </pc:spChg>
        <pc:picChg chg="add mod">
          <ac:chgData name="Laura Pratt" userId="945f4f087ae2ddd8" providerId="LiveId" clId="{735D46B6-F7D8-4B8E-9915-C60EFD7B5EAF}" dt="2021-11-11T20:44:23.557" v="4443" actId="1076"/>
          <ac:picMkLst>
            <pc:docMk/>
            <pc:sldMk cId="1752978302" sldId="267"/>
            <ac:picMk id="8" creationId="{93586A23-D1CB-4D1F-9A3F-96AEDB55214E}"/>
          </ac:picMkLst>
        </pc:picChg>
        <pc:picChg chg="add mod">
          <ac:chgData name="Laura Pratt" userId="945f4f087ae2ddd8" providerId="LiveId" clId="{735D46B6-F7D8-4B8E-9915-C60EFD7B5EAF}" dt="2021-11-11T20:44:19.376" v="4442" actId="1076"/>
          <ac:picMkLst>
            <pc:docMk/>
            <pc:sldMk cId="1752978302" sldId="267"/>
            <ac:picMk id="10" creationId="{4F9CCA3B-77CE-4EF1-A85A-FDA51728DADA}"/>
          </ac:picMkLst>
        </pc:picChg>
        <pc:cxnChg chg="add mod">
          <ac:chgData name="Laura Pratt" userId="945f4f087ae2ddd8" providerId="LiveId" clId="{735D46B6-F7D8-4B8E-9915-C60EFD7B5EAF}" dt="2021-11-12T01:14:56.427" v="8726" actId="1076"/>
          <ac:cxnSpMkLst>
            <pc:docMk/>
            <pc:sldMk cId="1752978302" sldId="267"/>
            <ac:cxnSpMk id="5" creationId="{74A41B8E-EEB8-4B47-AFCE-E3D1FFB1908C}"/>
          </ac:cxnSpMkLst>
        </pc:cxnChg>
      </pc:sldChg>
      <pc:sldChg chg="addSp delSp modSp mod">
        <pc:chgData name="Laura Pratt" userId="945f4f087ae2ddd8" providerId="LiveId" clId="{735D46B6-F7D8-4B8E-9915-C60EFD7B5EAF}" dt="2021-11-12T01:14:40.419" v="8723" actId="255"/>
        <pc:sldMkLst>
          <pc:docMk/>
          <pc:sldMk cId="2900587665" sldId="268"/>
        </pc:sldMkLst>
        <pc:spChg chg="mod">
          <ac:chgData name="Laura Pratt" userId="945f4f087ae2ddd8" providerId="LiveId" clId="{735D46B6-F7D8-4B8E-9915-C60EFD7B5EAF}" dt="2021-11-12T01:14:40.419" v="8723" actId="255"/>
          <ac:spMkLst>
            <pc:docMk/>
            <pc:sldMk cId="2900587665" sldId="268"/>
            <ac:spMk id="2" creationId="{A5653382-A91E-403E-ACC5-A86EBD7B723B}"/>
          </ac:spMkLst>
        </pc:spChg>
        <pc:spChg chg="del">
          <ac:chgData name="Laura Pratt" userId="945f4f087ae2ddd8" providerId="LiveId" clId="{735D46B6-F7D8-4B8E-9915-C60EFD7B5EAF}" dt="2021-11-11T21:48:11.533" v="4635" actId="931"/>
          <ac:spMkLst>
            <pc:docMk/>
            <pc:sldMk cId="2900587665" sldId="268"/>
            <ac:spMk id="3" creationId="{F62CA2AA-7DAA-4A64-A96A-2ADBD8E2C68B}"/>
          </ac:spMkLst>
        </pc:spChg>
        <pc:spChg chg="add mod">
          <ac:chgData name="Laura Pratt" userId="945f4f087ae2ddd8" providerId="LiveId" clId="{735D46B6-F7D8-4B8E-9915-C60EFD7B5EAF}" dt="2021-11-11T21:49:41.549" v="4723" actId="1076"/>
          <ac:spMkLst>
            <pc:docMk/>
            <pc:sldMk cId="2900587665" sldId="268"/>
            <ac:spMk id="9" creationId="{0E2F8730-B95B-4328-A557-EE8316A667C9}"/>
          </ac:spMkLst>
        </pc:spChg>
        <pc:picChg chg="add mod">
          <ac:chgData name="Laura Pratt" userId="945f4f087ae2ddd8" providerId="LiveId" clId="{735D46B6-F7D8-4B8E-9915-C60EFD7B5EAF}" dt="2021-11-11T21:49:37.207" v="4722" actId="1076"/>
          <ac:picMkLst>
            <pc:docMk/>
            <pc:sldMk cId="2900587665" sldId="268"/>
            <ac:picMk id="8" creationId="{725655D3-3EED-4108-B0FA-5CE9E5B9E6E0}"/>
          </ac:picMkLst>
        </pc:picChg>
        <pc:cxnChg chg="add mod">
          <ac:chgData name="Laura Pratt" userId="945f4f087ae2ddd8" providerId="LiveId" clId="{735D46B6-F7D8-4B8E-9915-C60EFD7B5EAF}" dt="2021-11-11T21:47:50.057" v="4634" actId="208"/>
          <ac:cxnSpMkLst>
            <pc:docMk/>
            <pc:sldMk cId="2900587665" sldId="268"/>
            <ac:cxnSpMk id="5" creationId="{C56552F9-37FD-41FB-BB6E-95BBB5861FDC}"/>
          </ac:cxnSpMkLst>
        </pc:cxnChg>
      </pc:sldChg>
      <pc:sldChg chg="addSp delSp modSp mod">
        <pc:chgData name="Laura Pratt" userId="945f4f087ae2ddd8" providerId="LiveId" clId="{735D46B6-F7D8-4B8E-9915-C60EFD7B5EAF}" dt="2021-11-12T01:14:28.058" v="8722" actId="255"/>
        <pc:sldMkLst>
          <pc:docMk/>
          <pc:sldMk cId="3283645470" sldId="269"/>
        </pc:sldMkLst>
        <pc:spChg chg="mod">
          <ac:chgData name="Laura Pratt" userId="945f4f087ae2ddd8" providerId="LiveId" clId="{735D46B6-F7D8-4B8E-9915-C60EFD7B5EAF}" dt="2021-11-12T01:14:28.058" v="8722" actId="255"/>
          <ac:spMkLst>
            <pc:docMk/>
            <pc:sldMk cId="3283645470" sldId="269"/>
            <ac:spMk id="2" creationId="{A28ACB07-BC2A-4CA8-8E5E-C6B24A02FA4C}"/>
          </ac:spMkLst>
        </pc:spChg>
        <pc:spChg chg="del">
          <ac:chgData name="Laura Pratt" userId="945f4f087ae2ddd8" providerId="LiveId" clId="{735D46B6-F7D8-4B8E-9915-C60EFD7B5EAF}" dt="2021-11-11T21:52:48.181" v="4789" actId="931"/>
          <ac:spMkLst>
            <pc:docMk/>
            <pc:sldMk cId="3283645470" sldId="269"/>
            <ac:spMk id="3" creationId="{A4F19B58-2671-4DAE-8C9F-07B5F5BE3169}"/>
          </ac:spMkLst>
        </pc:spChg>
        <pc:spChg chg="add mod">
          <ac:chgData name="Laura Pratt" userId="945f4f087ae2ddd8" providerId="LiveId" clId="{735D46B6-F7D8-4B8E-9915-C60EFD7B5EAF}" dt="2021-11-11T21:55:49.869" v="4944" actId="1076"/>
          <ac:spMkLst>
            <pc:docMk/>
            <pc:sldMk cId="3283645470" sldId="269"/>
            <ac:spMk id="11" creationId="{4BD98F1D-FF00-42E7-A739-9701F71F2BF5}"/>
          </ac:spMkLst>
        </pc:spChg>
        <pc:spChg chg="add mod">
          <ac:chgData name="Laura Pratt" userId="945f4f087ae2ddd8" providerId="LiveId" clId="{735D46B6-F7D8-4B8E-9915-C60EFD7B5EAF}" dt="2021-11-11T21:58:05.481" v="5093" actId="113"/>
          <ac:spMkLst>
            <pc:docMk/>
            <pc:sldMk cId="3283645470" sldId="269"/>
            <ac:spMk id="12" creationId="{0F7C98CE-1095-4516-B048-B4072618C942}"/>
          </ac:spMkLst>
        </pc:spChg>
        <pc:picChg chg="add mod">
          <ac:chgData name="Laura Pratt" userId="945f4f087ae2ddd8" providerId="LiveId" clId="{735D46B6-F7D8-4B8E-9915-C60EFD7B5EAF}" dt="2021-11-11T21:53:45.939" v="4800" actId="14100"/>
          <ac:picMkLst>
            <pc:docMk/>
            <pc:sldMk cId="3283645470" sldId="269"/>
            <ac:picMk id="8" creationId="{05296F0A-4F46-4A1E-B985-8CBAAB266E48}"/>
          </ac:picMkLst>
        </pc:picChg>
        <pc:picChg chg="add mod">
          <ac:chgData name="Laura Pratt" userId="945f4f087ae2ddd8" providerId="LiveId" clId="{735D46B6-F7D8-4B8E-9915-C60EFD7B5EAF}" dt="2021-11-11T21:53:47.716" v="4801" actId="1076"/>
          <ac:picMkLst>
            <pc:docMk/>
            <pc:sldMk cId="3283645470" sldId="269"/>
            <ac:picMk id="10" creationId="{737108B7-3EF6-45A4-86EE-6E1DC607FAFD}"/>
          </ac:picMkLst>
        </pc:picChg>
        <pc:cxnChg chg="add mod">
          <ac:chgData name="Laura Pratt" userId="945f4f087ae2ddd8" providerId="LiveId" clId="{735D46B6-F7D8-4B8E-9915-C60EFD7B5EAF}" dt="2021-11-11T21:52:07.866" v="4788" actId="208"/>
          <ac:cxnSpMkLst>
            <pc:docMk/>
            <pc:sldMk cId="3283645470" sldId="269"/>
            <ac:cxnSpMk id="5" creationId="{CBAA2534-E413-40EC-8FC2-864A71156942}"/>
          </ac:cxnSpMkLst>
        </pc:cxnChg>
      </pc:sldChg>
      <pc:sldChg chg="addSp delSp modSp new mod">
        <pc:chgData name="Laura Pratt" userId="945f4f087ae2ddd8" providerId="LiveId" clId="{735D46B6-F7D8-4B8E-9915-C60EFD7B5EAF}" dt="2021-11-12T01:14:17.454" v="8721" actId="1076"/>
        <pc:sldMkLst>
          <pc:docMk/>
          <pc:sldMk cId="4114500456" sldId="270"/>
        </pc:sldMkLst>
        <pc:spChg chg="mod">
          <ac:chgData name="Laura Pratt" userId="945f4f087ae2ddd8" providerId="LiveId" clId="{735D46B6-F7D8-4B8E-9915-C60EFD7B5EAF}" dt="2021-11-12T01:14:06.984" v="8718" actId="1076"/>
          <ac:spMkLst>
            <pc:docMk/>
            <pc:sldMk cId="4114500456" sldId="270"/>
            <ac:spMk id="2" creationId="{7405B2A9-0461-433C-9A90-25F909DC0862}"/>
          </ac:spMkLst>
        </pc:spChg>
        <pc:spChg chg="del">
          <ac:chgData name="Laura Pratt" userId="945f4f087ae2ddd8" providerId="LiveId" clId="{735D46B6-F7D8-4B8E-9915-C60EFD7B5EAF}" dt="2021-11-11T22:02:45.514" v="5147" actId="931"/>
          <ac:spMkLst>
            <pc:docMk/>
            <pc:sldMk cId="4114500456" sldId="270"/>
            <ac:spMk id="3" creationId="{CFFF3D4B-95CD-41A9-8364-5E8A9F282A7E}"/>
          </ac:spMkLst>
        </pc:spChg>
        <pc:spChg chg="add mod">
          <ac:chgData name="Laura Pratt" userId="945f4f087ae2ddd8" providerId="LiveId" clId="{735D46B6-F7D8-4B8E-9915-C60EFD7B5EAF}" dt="2021-11-12T01:14:17.454" v="8721" actId="1076"/>
          <ac:spMkLst>
            <pc:docMk/>
            <pc:sldMk cId="4114500456" sldId="270"/>
            <ac:spMk id="9" creationId="{265CDC64-830C-40A7-ADA1-9E25AA347393}"/>
          </ac:spMkLst>
        </pc:spChg>
        <pc:spChg chg="add mod">
          <ac:chgData name="Laura Pratt" userId="945f4f087ae2ddd8" providerId="LiveId" clId="{735D46B6-F7D8-4B8E-9915-C60EFD7B5EAF}" dt="2021-11-11T22:06:23.822" v="5318" actId="14100"/>
          <ac:spMkLst>
            <pc:docMk/>
            <pc:sldMk cId="4114500456" sldId="270"/>
            <ac:spMk id="10" creationId="{502BEEB8-CE20-413B-A2CF-93D8935F4A50}"/>
          </ac:spMkLst>
        </pc:spChg>
        <pc:picChg chg="add mod">
          <ac:chgData name="Laura Pratt" userId="945f4f087ae2ddd8" providerId="LiveId" clId="{735D46B6-F7D8-4B8E-9915-C60EFD7B5EAF}" dt="2021-11-12T01:14:13.481" v="8720" actId="1076"/>
          <ac:picMkLst>
            <pc:docMk/>
            <pc:sldMk cId="4114500456" sldId="270"/>
            <ac:picMk id="8" creationId="{874AF361-604A-4B9E-B22F-2F66DF333E61}"/>
          </ac:picMkLst>
        </pc:picChg>
        <pc:cxnChg chg="add mod">
          <ac:chgData name="Laura Pratt" userId="945f4f087ae2ddd8" providerId="LiveId" clId="{735D46B6-F7D8-4B8E-9915-C60EFD7B5EAF}" dt="2021-11-12T01:14:11.206" v="8719" actId="1076"/>
          <ac:cxnSpMkLst>
            <pc:docMk/>
            <pc:sldMk cId="4114500456" sldId="270"/>
            <ac:cxnSpMk id="5" creationId="{1115E41C-25DF-47FE-8BD5-18061E583A37}"/>
          </ac:cxnSpMkLst>
        </pc:cxnChg>
      </pc:sldChg>
      <pc:sldChg chg="addSp delSp modSp new mod">
        <pc:chgData name="Laura Pratt" userId="945f4f087ae2ddd8" providerId="LiveId" clId="{735D46B6-F7D8-4B8E-9915-C60EFD7B5EAF}" dt="2021-11-12T01:13:50.008" v="8714" actId="255"/>
        <pc:sldMkLst>
          <pc:docMk/>
          <pc:sldMk cId="1432531819" sldId="271"/>
        </pc:sldMkLst>
        <pc:spChg chg="mod">
          <ac:chgData name="Laura Pratt" userId="945f4f087ae2ddd8" providerId="LiveId" clId="{735D46B6-F7D8-4B8E-9915-C60EFD7B5EAF}" dt="2021-11-12T01:13:50.008" v="8714" actId="255"/>
          <ac:spMkLst>
            <pc:docMk/>
            <pc:sldMk cId="1432531819" sldId="271"/>
            <ac:spMk id="2" creationId="{E20AFB55-B120-4585-8719-765CE86FB299}"/>
          </ac:spMkLst>
        </pc:spChg>
        <pc:spChg chg="del">
          <ac:chgData name="Laura Pratt" userId="945f4f087ae2ddd8" providerId="LiveId" clId="{735D46B6-F7D8-4B8E-9915-C60EFD7B5EAF}" dt="2021-11-11T22:12:30.280" v="5376" actId="931"/>
          <ac:spMkLst>
            <pc:docMk/>
            <pc:sldMk cId="1432531819" sldId="271"/>
            <ac:spMk id="3" creationId="{6A1C5B00-0B5B-43BB-B502-A2E7EC649D37}"/>
          </ac:spMkLst>
        </pc:spChg>
        <pc:spChg chg="add del mod">
          <ac:chgData name="Laura Pratt" userId="945f4f087ae2ddd8" providerId="LiveId" clId="{735D46B6-F7D8-4B8E-9915-C60EFD7B5EAF}" dt="2021-11-11T22:56:20.550" v="5395" actId="931"/>
          <ac:spMkLst>
            <pc:docMk/>
            <pc:sldMk cId="1432531819" sldId="271"/>
            <ac:spMk id="12" creationId="{D487637F-8597-4B80-AFE2-FE43DFBCA84D}"/>
          </ac:spMkLst>
        </pc:spChg>
        <pc:spChg chg="add mod">
          <ac:chgData name="Laura Pratt" userId="945f4f087ae2ddd8" providerId="LiveId" clId="{735D46B6-F7D8-4B8E-9915-C60EFD7B5EAF}" dt="2021-11-11T23:26:50.998" v="5657" actId="1076"/>
          <ac:spMkLst>
            <pc:docMk/>
            <pc:sldMk cId="1432531819" sldId="271"/>
            <ac:spMk id="15" creationId="{AA53C5B8-3150-49B2-A45C-B7FCD94C4472}"/>
          </ac:spMkLst>
        </pc:spChg>
        <pc:spChg chg="add del mod">
          <ac:chgData name="Laura Pratt" userId="945f4f087ae2ddd8" providerId="LiveId" clId="{735D46B6-F7D8-4B8E-9915-C60EFD7B5EAF}" dt="2021-11-11T23:25:33.047" v="5631" actId="931"/>
          <ac:spMkLst>
            <pc:docMk/>
            <pc:sldMk cId="1432531819" sldId="271"/>
            <ac:spMk id="17" creationId="{6A7E3E06-C972-409A-AE06-BF82539F675F}"/>
          </ac:spMkLst>
        </pc:spChg>
        <pc:spChg chg="add mod">
          <ac:chgData name="Laura Pratt" userId="945f4f087ae2ddd8" providerId="LiveId" clId="{735D46B6-F7D8-4B8E-9915-C60EFD7B5EAF}" dt="2021-11-11T23:29:37.395" v="5933" actId="1076"/>
          <ac:spMkLst>
            <pc:docMk/>
            <pc:sldMk cId="1432531819" sldId="271"/>
            <ac:spMk id="22" creationId="{CF101A87-7F42-4E2A-B96D-7FE43C38E7DA}"/>
          </ac:spMkLst>
        </pc:spChg>
        <pc:picChg chg="add del mod ord">
          <ac:chgData name="Laura Pratt" userId="945f4f087ae2ddd8" providerId="LiveId" clId="{735D46B6-F7D8-4B8E-9915-C60EFD7B5EAF}" dt="2021-11-11T22:56:12.690" v="5394" actId="478"/>
          <ac:picMkLst>
            <pc:docMk/>
            <pc:sldMk cId="1432531819" sldId="271"/>
            <ac:picMk id="8" creationId="{977EF09B-8F5A-4078-87E7-B778F8AFDFAE}"/>
          </ac:picMkLst>
        </pc:picChg>
        <pc:picChg chg="add del mod">
          <ac:chgData name="Laura Pratt" userId="945f4f087ae2ddd8" providerId="LiveId" clId="{735D46B6-F7D8-4B8E-9915-C60EFD7B5EAF}" dt="2021-11-11T23:24:26.880" v="5629" actId="478"/>
          <ac:picMkLst>
            <pc:docMk/>
            <pc:sldMk cId="1432531819" sldId="271"/>
            <ac:picMk id="10" creationId="{61496C71-5D1C-49CE-8F7C-CE8E0837F7AE}"/>
          </ac:picMkLst>
        </pc:picChg>
        <pc:picChg chg="add del mod">
          <ac:chgData name="Laura Pratt" userId="945f4f087ae2ddd8" providerId="LiveId" clId="{735D46B6-F7D8-4B8E-9915-C60EFD7B5EAF}" dt="2021-11-11T23:24:32.395" v="5630" actId="478"/>
          <ac:picMkLst>
            <pc:docMk/>
            <pc:sldMk cId="1432531819" sldId="271"/>
            <ac:picMk id="14" creationId="{B0EF81AD-4527-49AD-9775-EA7927E3FB57}"/>
          </ac:picMkLst>
        </pc:picChg>
        <pc:picChg chg="add mod">
          <ac:chgData name="Laura Pratt" userId="945f4f087ae2ddd8" providerId="LiveId" clId="{735D46B6-F7D8-4B8E-9915-C60EFD7B5EAF}" dt="2021-11-11T23:29:41.418" v="5935" actId="208"/>
          <ac:picMkLst>
            <pc:docMk/>
            <pc:sldMk cId="1432531819" sldId="271"/>
            <ac:picMk id="19" creationId="{A987DB69-C4C7-4975-9458-14E9C7918133}"/>
          </ac:picMkLst>
        </pc:picChg>
        <pc:picChg chg="add mod">
          <ac:chgData name="Laura Pratt" userId="945f4f087ae2ddd8" providerId="LiveId" clId="{735D46B6-F7D8-4B8E-9915-C60EFD7B5EAF}" dt="2021-11-12T00:08:01.501" v="6725" actId="14100"/>
          <ac:picMkLst>
            <pc:docMk/>
            <pc:sldMk cId="1432531819" sldId="271"/>
            <ac:picMk id="21" creationId="{099C7C0C-753E-4DC5-A8F3-9C547EFB2EF0}"/>
          </ac:picMkLst>
        </pc:picChg>
        <pc:cxnChg chg="add mod">
          <ac:chgData name="Laura Pratt" userId="945f4f087ae2ddd8" providerId="LiveId" clId="{735D46B6-F7D8-4B8E-9915-C60EFD7B5EAF}" dt="2021-11-11T23:28:29.996" v="5802" actId="14100"/>
          <ac:cxnSpMkLst>
            <pc:docMk/>
            <pc:sldMk cId="1432531819" sldId="271"/>
            <ac:cxnSpMk id="5" creationId="{9620903D-78FD-461B-BBD6-6C62E3650053}"/>
          </ac:cxnSpMkLst>
        </pc:cxnChg>
      </pc:sldChg>
      <pc:sldChg chg="addSp delSp modSp new mod setBg">
        <pc:chgData name="Laura Pratt" userId="945f4f087ae2ddd8" providerId="LiveId" clId="{735D46B6-F7D8-4B8E-9915-C60EFD7B5EAF}" dt="2021-11-11T23:03:21.612" v="5628" actId="20577"/>
        <pc:sldMkLst>
          <pc:docMk/>
          <pc:sldMk cId="2005194309" sldId="272"/>
        </pc:sldMkLst>
        <pc:spChg chg="mod">
          <ac:chgData name="Laura Pratt" userId="945f4f087ae2ddd8" providerId="LiveId" clId="{735D46B6-F7D8-4B8E-9915-C60EFD7B5EAF}" dt="2021-11-11T23:03:21.612" v="5628" actId="20577"/>
          <ac:spMkLst>
            <pc:docMk/>
            <pc:sldMk cId="2005194309" sldId="272"/>
            <ac:spMk id="2" creationId="{540227E5-FF2B-4B41-BF9F-71D37C55665F}"/>
          </ac:spMkLst>
        </pc:spChg>
        <pc:spChg chg="del">
          <ac:chgData name="Laura Pratt" userId="945f4f087ae2ddd8" providerId="LiveId" clId="{735D46B6-F7D8-4B8E-9915-C60EFD7B5EAF}" dt="2021-11-11T23:02:26.572" v="5557" actId="931"/>
          <ac:spMkLst>
            <pc:docMk/>
            <pc:sldMk cId="2005194309" sldId="272"/>
            <ac:spMk id="3" creationId="{C7F8BB1F-070D-41E9-840C-B82063160F5C}"/>
          </ac:spMkLst>
        </pc:spChg>
        <pc:spChg chg="add">
          <ac:chgData name="Laura Pratt" userId="945f4f087ae2ddd8" providerId="LiveId" clId="{735D46B6-F7D8-4B8E-9915-C60EFD7B5EAF}" dt="2021-11-11T23:02:47.758" v="5564" actId="26606"/>
          <ac:spMkLst>
            <pc:docMk/>
            <pc:sldMk cId="2005194309" sldId="272"/>
            <ac:spMk id="12" creationId="{EA4ACDA2-2D5F-4571-9BA5-F538A7A496AE}"/>
          </ac:spMkLst>
        </pc:spChg>
        <pc:picChg chg="add mod">
          <ac:chgData name="Laura Pratt" userId="945f4f087ae2ddd8" providerId="LiveId" clId="{735D46B6-F7D8-4B8E-9915-C60EFD7B5EAF}" dt="2021-11-11T23:02:47.758" v="5564" actId="26606"/>
          <ac:picMkLst>
            <pc:docMk/>
            <pc:sldMk cId="2005194309" sldId="272"/>
            <ac:picMk id="5" creationId="{C77D52A3-058D-43CA-A752-631553AAFA4A}"/>
          </ac:picMkLst>
        </pc:picChg>
        <pc:picChg chg="add mod">
          <ac:chgData name="Laura Pratt" userId="945f4f087ae2ddd8" providerId="LiveId" clId="{735D46B6-F7D8-4B8E-9915-C60EFD7B5EAF}" dt="2021-11-11T23:02:47.758" v="5564" actId="26606"/>
          <ac:picMkLst>
            <pc:docMk/>
            <pc:sldMk cId="2005194309" sldId="272"/>
            <ac:picMk id="7" creationId="{130E588D-7E8B-4198-9DEA-46F8092F8AF5}"/>
          </ac:picMkLst>
        </pc:picChg>
        <pc:cxnChg chg="add">
          <ac:chgData name="Laura Pratt" userId="945f4f087ae2ddd8" providerId="LiveId" clId="{735D46B6-F7D8-4B8E-9915-C60EFD7B5EAF}" dt="2021-11-11T23:02:47.758" v="5564" actId="26606"/>
          <ac:cxnSpMkLst>
            <pc:docMk/>
            <pc:sldMk cId="2005194309" sldId="272"/>
            <ac:cxnSpMk id="14" creationId="{F946802B-BA15-4B51-BEC8-84E4B10CFC8F}"/>
          </ac:cxnSpMkLst>
        </pc:cxnChg>
      </pc:sldChg>
      <pc:sldChg chg="addSp delSp modSp new mod modClrScheme chgLayout">
        <pc:chgData name="Laura Pratt" userId="945f4f087ae2ddd8" providerId="LiveId" clId="{735D46B6-F7D8-4B8E-9915-C60EFD7B5EAF}" dt="2021-11-12T17:33:09.926" v="10786" actId="20577"/>
        <pc:sldMkLst>
          <pc:docMk/>
          <pc:sldMk cId="198097715" sldId="273"/>
        </pc:sldMkLst>
        <pc:spChg chg="mod ord">
          <ac:chgData name="Laura Pratt" userId="945f4f087ae2ddd8" providerId="LiveId" clId="{735D46B6-F7D8-4B8E-9915-C60EFD7B5EAF}" dt="2021-11-12T01:13:41.034" v="8713" actId="255"/>
          <ac:spMkLst>
            <pc:docMk/>
            <pc:sldMk cId="198097715" sldId="273"/>
            <ac:spMk id="2" creationId="{38EFD1A4-8C11-4259-A5BD-DECCB476DAB3}"/>
          </ac:spMkLst>
        </pc:spChg>
        <pc:spChg chg="mod ord">
          <ac:chgData name="Laura Pratt" userId="945f4f087ae2ddd8" providerId="LiveId" clId="{735D46B6-F7D8-4B8E-9915-C60EFD7B5EAF}" dt="2021-11-12T01:38:11.717" v="9270" actId="20577"/>
          <ac:spMkLst>
            <pc:docMk/>
            <pc:sldMk cId="198097715" sldId="273"/>
            <ac:spMk id="3" creationId="{16273A1E-1BC7-4B17-B6A0-6E8753447AA3}"/>
          </ac:spMkLst>
        </pc:spChg>
        <pc:spChg chg="add del">
          <ac:chgData name="Laura Pratt" userId="945f4f087ae2ddd8" providerId="LiveId" clId="{735D46B6-F7D8-4B8E-9915-C60EFD7B5EAF}" dt="2021-11-11T23:49:18.117" v="6020" actId="478"/>
          <ac:spMkLst>
            <pc:docMk/>
            <pc:sldMk cId="198097715" sldId="273"/>
            <ac:spMk id="7" creationId="{E9EE1512-3510-4BBB-912A-90D9C9B17D71}"/>
          </ac:spMkLst>
        </pc:spChg>
        <pc:spChg chg="add del mod">
          <ac:chgData name="Laura Pratt" userId="945f4f087ae2ddd8" providerId="LiveId" clId="{735D46B6-F7D8-4B8E-9915-C60EFD7B5EAF}" dt="2021-11-12T00:00:32.891" v="6480" actId="478"/>
          <ac:spMkLst>
            <pc:docMk/>
            <pc:sldMk cId="198097715" sldId="273"/>
            <ac:spMk id="8" creationId="{18761F39-8399-4D18-906A-18E325B6CC67}"/>
          </ac:spMkLst>
        </pc:spChg>
        <pc:spChg chg="add mod ord">
          <ac:chgData name="Laura Pratt" userId="945f4f087ae2ddd8" providerId="LiveId" clId="{735D46B6-F7D8-4B8E-9915-C60EFD7B5EAF}" dt="2021-11-12T17:33:09.926" v="10786" actId="20577"/>
          <ac:spMkLst>
            <pc:docMk/>
            <pc:sldMk cId="198097715" sldId="273"/>
            <ac:spMk id="9" creationId="{0A1F7043-C500-4E2E-B36C-140A4810AC5E}"/>
          </ac:spMkLst>
        </pc:spChg>
        <pc:spChg chg="add del mod">
          <ac:chgData name="Laura Pratt" userId="945f4f087ae2ddd8" providerId="LiveId" clId="{735D46B6-F7D8-4B8E-9915-C60EFD7B5EAF}" dt="2021-11-11T23:52:03.247" v="6049" actId="478"/>
          <ac:spMkLst>
            <pc:docMk/>
            <pc:sldMk cId="198097715" sldId="273"/>
            <ac:spMk id="10" creationId="{12ECCE8F-8179-454E-8F29-8B08FA8B06C1}"/>
          </ac:spMkLst>
        </pc:spChg>
        <pc:spChg chg="add del mod ord">
          <ac:chgData name="Laura Pratt" userId="945f4f087ae2ddd8" providerId="LiveId" clId="{735D46B6-F7D8-4B8E-9915-C60EFD7B5EAF}" dt="2021-11-11T23:54:10.875" v="6084" actId="478"/>
          <ac:spMkLst>
            <pc:docMk/>
            <pc:sldMk cId="198097715" sldId="273"/>
            <ac:spMk id="11" creationId="{30BEAEC9-81FE-489A-A674-B69303525901}"/>
          </ac:spMkLst>
        </pc:spChg>
        <pc:spChg chg="add mod">
          <ac:chgData name="Laura Pratt" userId="945f4f087ae2ddd8" providerId="LiveId" clId="{735D46B6-F7D8-4B8E-9915-C60EFD7B5EAF}" dt="2021-11-12T00:16:53.946" v="6805" actId="208"/>
          <ac:spMkLst>
            <pc:docMk/>
            <pc:sldMk cId="198097715" sldId="273"/>
            <ac:spMk id="12" creationId="{D1E6F652-4A73-4DC4-9A38-CD32BEF529DA}"/>
          </ac:spMkLst>
        </pc:spChg>
        <pc:spChg chg="add mod">
          <ac:chgData name="Laura Pratt" userId="945f4f087ae2ddd8" providerId="LiveId" clId="{735D46B6-F7D8-4B8E-9915-C60EFD7B5EAF}" dt="2021-11-12T01:09:34.877" v="8561" actId="113"/>
          <ac:spMkLst>
            <pc:docMk/>
            <pc:sldMk cId="198097715" sldId="273"/>
            <ac:spMk id="13" creationId="{7811CFA5-ED6D-430F-9498-E6F1242E92AC}"/>
          </ac:spMkLst>
        </pc:spChg>
        <pc:spChg chg="add mod">
          <ac:chgData name="Laura Pratt" userId="945f4f087ae2ddd8" providerId="LiveId" clId="{735D46B6-F7D8-4B8E-9915-C60EFD7B5EAF}" dt="2021-11-12T00:09:27.483" v="6736" actId="14100"/>
          <ac:spMkLst>
            <pc:docMk/>
            <pc:sldMk cId="198097715" sldId="273"/>
            <ac:spMk id="14" creationId="{0EDD9CDD-EDD3-43FE-B5DC-6098DB173EEE}"/>
          </ac:spMkLst>
        </pc:spChg>
        <pc:spChg chg="add mod">
          <ac:chgData name="Laura Pratt" userId="945f4f087ae2ddd8" providerId="LiveId" clId="{735D46B6-F7D8-4B8E-9915-C60EFD7B5EAF}" dt="2021-11-12T00:09:34.362" v="6738" actId="208"/>
          <ac:spMkLst>
            <pc:docMk/>
            <pc:sldMk cId="198097715" sldId="273"/>
            <ac:spMk id="15" creationId="{5FF01C03-325F-456A-B85A-616D49D6BDE8}"/>
          </ac:spMkLst>
        </pc:spChg>
        <pc:cxnChg chg="add mod">
          <ac:chgData name="Laura Pratt" userId="945f4f087ae2ddd8" providerId="LiveId" clId="{735D46B6-F7D8-4B8E-9915-C60EFD7B5EAF}" dt="2021-11-11T23:50:19.707" v="6031" actId="1076"/>
          <ac:cxnSpMkLst>
            <pc:docMk/>
            <pc:sldMk cId="198097715" sldId="273"/>
            <ac:cxnSpMk id="5" creationId="{723AA80B-257C-42CD-83DB-95DC5F68B9F4}"/>
          </ac:cxnSpMkLst>
        </pc:cxnChg>
      </pc:sldChg>
      <pc:sldChg chg="addSp modSp new mod">
        <pc:chgData name="Laura Pratt" userId="945f4f087ae2ddd8" providerId="LiveId" clId="{735D46B6-F7D8-4B8E-9915-C60EFD7B5EAF}" dt="2021-11-12T01:37:49.891" v="9265" actId="255"/>
        <pc:sldMkLst>
          <pc:docMk/>
          <pc:sldMk cId="2509861940" sldId="274"/>
        </pc:sldMkLst>
        <pc:spChg chg="mod">
          <ac:chgData name="Laura Pratt" userId="945f4f087ae2ddd8" providerId="LiveId" clId="{735D46B6-F7D8-4B8E-9915-C60EFD7B5EAF}" dt="2021-11-12T01:13:32.648" v="8712" actId="255"/>
          <ac:spMkLst>
            <pc:docMk/>
            <pc:sldMk cId="2509861940" sldId="274"/>
            <ac:spMk id="2" creationId="{59A4A220-6AD5-4D51-9B3A-0D0082326014}"/>
          </ac:spMkLst>
        </pc:spChg>
        <pc:spChg chg="mod">
          <ac:chgData name="Laura Pratt" userId="945f4f087ae2ddd8" providerId="LiveId" clId="{735D46B6-F7D8-4B8E-9915-C60EFD7B5EAF}" dt="2021-11-12T01:37:42.571" v="9264" actId="20577"/>
          <ac:spMkLst>
            <pc:docMk/>
            <pc:sldMk cId="2509861940" sldId="274"/>
            <ac:spMk id="3" creationId="{BAC12AD2-0BA9-4603-A9A4-BEFDED22A4F2}"/>
          </ac:spMkLst>
        </pc:spChg>
        <pc:spChg chg="add mod">
          <ac:chgData name="Laura Pratt" userId="945f4f087ae2ddd8" providerId="LiveId" clId="{735D46B6-F7D8-4B8E-9915-C60EFD7B5EAF}" dt="2021-11-12T00:18:28.784" v="6826" actId="208"/>
          <ac:spMkLst>
            <pc:docMk/>
            <pc:sldMk cId="2509861940" sldId="274"/>
            <ac:spMk id="7" creationId="{CCE3EB31-1719-4FB1-88BC-78C83EA7C985}"/>
          </ac:spMkLst>
        </pc:spChg>
        <pc:spChg chg="add mod">
          <ac:chgData name="Laura Pratt" userId="945f4f087ae2ddd8" providerId="LiveId" clId="{735D46B6-F7D8-4B8E-9915-C60EFD7B5EAF}" dt="2021-11-12T00:18:32.051" v="6828" actId="208"/>
          <ac:spMkLst>
            <pc:docMk/>
            <pc:sldMk cId="2509861940" sldId="274"/>
            <ac:spMk id="8" creationId="{76773AC3-D1FB-4781-9034-74C3B1871F9A}"/>
          </ac:spMkLst>
        </pc:spChg>
        <pc:spChg chg="add mod">
          <ac:chgData name="Laura Pratt" userId="945f4f087ae2ddd8" providerId="LiveId" clId="{735D46B6-F7D8-4B8E-9915-C60EFD7B5EAF}" dt="2021-11-12T01:09:39.438" v="8562" actId="113"/>
          <ac:spMkLst>
            <pc:docMk/>
            <pc:sldMk cId="2509861940" sldId="274"/>
            <ac:spMk id="11" creationId="{ABDFC811-1AE3-4700-AD35-1FF5D1AA1390}"/>
          </ac:spMkLst>
        </pc:spChg>
        <pc:spChg chg="add mod">
          <ac:chgData name="Laura Pratt" userId="945f4f087ae2ddd8" providerId="LiveId" clId="{735D46B6-F7D8-4B8E-9915-C60EFD7B5EAF}" dt="2021-11-12T01:09:46.132" v="8564" actId="113"/>
          <ac:spMkLst>
            <pc:docMk/>
            <pc:sldMk cId="2509861940" sldId="274"/>
            <ac:spMk id="12" creationId="{213B9096-AB19-45B2-BE81-AABFECD9A088}"/>
          </ac:spMkLst>
        </pc:spChg>
        <pc:spChg chg="add mod">
          <ac:chgData name="Laura Pratt" userId="945f4f087ae2ddd8" providerId="LiveId" clId="{735D46B6-F7D8-4B8E-9915-C60EFD7B5EAF}" dt="2021-11-12T01:37:49.891" v="9265" actId="255"/>
          <ac:spMkLst>
            <pc:docMk/>
            <pc:sldMk cId="2509861940" sldId="274"/>
            <ac:spMk id="13" creationId="{C2FC5431-C6CA-4FE2-AB26-B11498638309}"/>
          </ac:spMkLst>
        </pc:spChg>
        <pc:cxnChg chg="add mod">
          <ac:chgData name="Laura Pratt" userId="945f4f087ae2ddd8" providerId="LiveId" clId="{735D46B6-F7D8-4B8E-9915-C60EFD7B5EAF}" dt="2021-11-12T00:12:06.630" v="6804" actId="208"/>
          <ac:cxnSpMkLst>
            <pc:docMk/>
            <pc:sldMk cId="2509861940" sldId="274"/>
            <ac:cxnSpMk id="5" creationId="{39ACC327-E0BE-40B1-9BCE-882B80A0F819}"/>
          </ac:cxnSpMkLst>
        </pc:cxnChg>
      </pc:sldChg>
      <pc:sldChg chg="addSp modSp new mod">
        <pc:chgData name="Laura Pratt" userId="945f4f087ae2ddd8" providerId="LiveId" clId="{735D46B6-F7D8-4B8E-9915-C60EFD7B5EAF}" dt="2021-11-12T17:38:45.321" v="10814" actId="20577"/>
        <pc:sldMkLst>
          <pc:docMk/>
          <pc:sldMk cId="514816474" sldId="275"/>
        </pc:sldMkLst>
        <pc:spChg chg="mod">
          <ac:chgData name="Laura Pratt" userId="945f4f087ae2ddd8" providerId="LiveId" clId="{735D46B6-F7D8-4B8E-9915-C60EFD7B5EAF}" dt="2021-11-12T00:40:00.609" v="7806" actId="1076"/>
          <ac:spMkLst>
            <pc:docMk/>
            <pc:sldMk cId="514816474" sldId="275"/>
            <ac:spMk id="2" creationId="{461F301A-C38D-40C9-BE1B-E0355D5C9F00}"/>
          </ac:spMkLst>
        </pc:spChg>
        <pc:spChg chg="mod">
          <ac:chgData name="Laura Pratt" userId="945f4f087ae2ddd8" providerId="LiveId" clId="{735D46B6-F7D8-4B8E-9915-C60EFD7B5EAF}" dt="2021-11-12T01:56:18.823" v="10487" actId="20577"/>
          <ac:spMkLst>
            <pc:docMk/>
            <pc:sldMk cId="514816474" sldId="275"/>
            <ac:spMk id="3" creationId="{5F69EC83-0387-4EEA-964F-B22CEE7AFD4D}"/>
          </ac:spMkLst>
        </pc:spChg>
        <pc:spChg chg="add mod">
          <ac:chgData name="Laura Pratt" userId="945f4f087ae2ddd8" providerId="LiveId" clId="{735D46B6-F7D8-4B8E-9915-C60EFD7B5EAF}" dt="2021-11-12T00:52:47.566" v="7816" actId="208"/>
          <ac:spMkLst>
            <pc:docMk/>
            <pc:sldMk cId="514816474" sldId="275"/>
            <ac:spMk id="7" creationId="{42E34BAA-FAC2-4B21-B53F-E4E3C6022E06}"/>
          </ac:spMkLst>
        </pc:spChg>
        <pc:spChg chg="add mod">
          <ac:chgData name="Laura Pratt" userId="945f4f087ae2ddd8" providerId="LiveId" clId="{735D46B6-F7D8-4B8E-9915-C60EFD7B5EAF}" dt="2021-11-12T00:52:50.097" v="7818" actId="208"/>
          <ac:spMkLst>
            <pc:docMk/>
            <pc:sldMk cId="514816474" sldId="275"/>
            <ac:spMk id="8" creationId="{2033D365-DD97-49BE-BF5B-D41AE15CAA70}"/>
          </ac:spMkLst>
        </pc:spChg>
        <pc:spChg chg="add mod">
          <ac:chgData name="Laura Pratt" userId="945f4f087ae2ddd8" providerId="LiveId" clId="{735D46B6-F7D8-4B8E-9915-C60EFD7B5EAF}" dt="2021-11-12T01:09:50.862" v="8565" actId="113"/>
          <ac:spMkLst>
            <pc:docMk/>
            <pc:sldMk cId="514816474" sldId="275"/>
            <ac:spMk id="9" creationId="{C4129672-5A8D-4FB8-8544-5A1D7628D46E}"/>
          </ac:spMkLst>
        </pc:spChg>
        <pc:spChg chg="add mod">
          <ac:chgData name="Laura Pratt" userId="945f4f087ae2ddd8" providerId="LiveId" clId="{735D46B6-F7D8-4B8E-9915-C60EFD7B5EAF}" dt="2021-11-12T01:09:54.097" v="8566" actId="113"/>
          <ac:spMkLst>
            <pc:docMk/>
            <pc:sldMk cId="514816474" sldId="275"/>
            <ac:spMk id="10" creationId="{30667776-51B1-4B68-A278-A616A1BF2FD5}"/>
          </ac:spMkLst>
        </pc:spChg>
        <pc:spChg chg="add mod">
          <ac:chgData name="Laura Pratt" userId="945f4f087ae2ddd8" providerId="LiveId" clId="{735D46B6-F7D8-4B8E-9915-C60EFD7B5EAF}" dt="2021-11-12T17:38:45.321" v="10814" actId="20577"/>
          <ac:spMkLst>
            <pc:docMk/>
            <pc:sldMk cId="514816474" sldId="275"/>
            <ac:spMk id="11" creationId="{EF6928B2-0940-4C7A-AE67-930C578C5449}"/>
          </ac:spMkLst>
        </pc:spChg>
        <pc:cxnChg chg="add mod">
          <ac:chgData name="Laura Pratt" userId="945f4f087ae2ddd8" providerId="LiveId" clId="{735D46B6-F7D8-4B8E-9915-C60EFD7B5EAF}" dt="2021-11-12T00:40:22.704" v="7809" actId="208"/>
          <ac:cxnSpMkLst>
            <pc:docMk/>
            <pc:sldMk cId="514816474" sldId="275"/>
            <ac:cxnSpMk id="5" creationId="{260CE30F-723A-416B-9C09-65A4A7ECD8C2}"/>
          </ac:cxnSpMkLst>
        </pc:cxnChg>
      </pc:sldChg>
      <pc:sldChg chg="addSp modSp new mod">
        <pc:chgData name="Laura Pratt" userId="945f4f087ae2ddd8" providerId="LiveId" clId="{735D46B6-F7D8-4B8E-9915-C60EFD7B5EAF}" dt="2021-11-12T01:48:42.760" v="9762" actId="27636"/>
        <pc:sldMkLst>
          <pc:docMk/>
          <pc:sldMk cId="2982338805" sldId="276"/>
        </pc:sldMkLst>
        <pc:spChg chg="mod">
          <ac:chgData name="Laura Pratt" userId="945f4f087ae2ddd8" providerId="LiveId" clId="{735D46B6-F7D8-4B8E-9915-C60EFD7B5EAF}" dt="2021-11-12T01:13:23.243" v="8711" actId="255"/>
          <ac:spMkLst>
            <pc:docMk/>
            <pc:sldMk cId="2982338805" sldId="276"/>
            <ac:spMk id="2" creationId="{B9C1634D-56EF-409B-BB06-C4892EF4BCD6}"/>
          </ac:spMkLst>
        </pc:spChg>
        <pc:spChg chg="mod">
          <ac:chgData name="Laura Pratt" userId="945f4f087ae2ddd8" providerId="LiveId" clId="{735D46B6-F7D8-4B8E-9915-C60EFD7B5EAF}" dt="2021-11-12T01:48:42.760" v="9762" actId="27636"/>
          <ac:spMkLst>
            <pc:docMk/>
            <pc:sldMk cId="2982338805" sldId="276"/>
            <ac:spMk id="3" creationId="{64E34DCF-0DEA-4EB4-8B4F-A303213D1D65}"/>
          </ac:spMkLst>
        </pc:spChg>
        <pc:spChg chg="add mod">
          <ac:chgData name="Laura Pratt" userId="945f4f087ae2ddd8" providerId="LiveId" clId="{735D46B6-F7D8-4B8E-9915-C60EFD7B5EAF}" dt="2021-11-12T01:11:43.297" v="8644" actId="208"/>
          <ac:spMkLst>
            <pc:docMk/>
            <pc:sldMk cId="2982338805" sldId="276"/>
            <ac:spMk id="6" creationId="{B6B6E23B-C444-4917-B816-A52920D8FEB3}"/>
          </ac:spMkLst>
        </pc:spChg>
        <pc:spChg chg="add mod">
          <ac:chgData name="Laura Pratt" userId="945f4f087ae2ddd8" providerId="LiveId" clId="{735D46B6-F7D8-4B8E-9915-C60EFD7B5EAF}" dt="2021-11-12T01:11:45.332" v="8646" actId="208"/>
          <ac:spMkLst>
            <pc:docMk/>
            <pc:sldMk cId="2982338805" sldId="276"/>
            <ac:spMk id="7" creationId="{7CB63C13-4BB5-46A5-A4AA-D1A87A31B7CE}"/>
          </ac:spMkLst>
        </pc:spChg>
        <pc:spChg chg="add mod">
          <ac:chgData name="Laura Pratt" userId="945f4f087ae2ddd8" providerId="LiveId" clId="{735D46B6-F7D8-4B8E-9915-C60EFD7B5EAF}" dt="2021-11-12T01:26:33.699" v="8945" actId="1076"/>
          <ac:spMkLst>
            <pc:docMk/>
            <pc:sldMk cId="2982338805" sldId="276"/>
            <ac:spMk id="8" creationId="{7745AC0E-2990-43A7-B63A-BC0DDC56C50F}"/>
          </ac:spMkLst>
        </pc:spChg>
        <pc:spChg chg="add mod">
          <ac:chgData name="Laura Pratt" userId="945f4f087ae2ddd8" providerId="LiveId" clId="{735D46B6-F7D8-4B8E-9915-C60EFD7B5EAF}" dt="2021-11-12T01:26:30.375" v="8944" actId="1076"/>
          <ac:spMkLst>
            <pc:docMk/>
            <pc:sldMk cId="2982338805" sldId="276"/>
            <ac:spMk id="9" creationId="{86829FDC-FBF8-46A3-AA0E-E0BF0E16B159}"/>
          </ac:spMkLst>
        </pc:spChg>
        <pc:spChg chg="add mod">
          <ac:chgData name="Laura Pratt" userId="945f4f087ae2ddd8" providerId="LiveId" clId="{735D46B6-F7D8-4B8E-9915-C60EFD7B5EAF}" dt="2021-11-12T01:40:18.436" v="9457" actId="20577"/>
          <ac:spMkLst>
            <pc:docMk/>
            <pc:sldMk cId="2982338805" sldId="276"/>
            <ac:spMk id="10" creationId="{0D7D3DA4-DAC1-49D8-9D7C-8DAC6562B30F}"/>
          </ac:spMkLst>
        </pc:spChg>
        <pc:cxnChg chg="add mod">
          <ac:chgData name="Laura Pratt" userId="945f4f087ae2ddd8" providerId="LiveId" clId="{735D46B6-F7D8-4B8E-9915-C60EFD7B5EAF}" dt="2021-11-12T01:10:49.738" v="8630" actId="208"/>
          <ac:cxnSpMkLst>
            <pc:docMk/>
            <pc:sldMk cId="2982338805" sldId="276"/>
            <ac:cxnSpMk id="5" creationId="{87B646D4-E93E-479D-BA83-7530E3B6172B}"/>
          </ac:cxnSpMkLst>
        </pc:cxnChg>
      </pc:sldChg>
      <pc:sldChg chg="addSp delSp modSp new mod">
        <pc:chgData name="Laura Pratt" userId="945f4f087ae2ddd8" providerId="LiveId" clId="{735D46B6-F7D8-4B8E-9915-C60EFD7B5EAF}" dt="2021-11-12T01:53:02.938" v="10353" actId="20577"/>
        <pc:sldMkLst>
          <pc:docMk/>
          <pc:sldMk cId="900275515" sldId="277"/>
        </pc:sldMkLst>
        <pc:spChg chg="mod">
          <ac:chgData name="Laura Pratt" userId="945f4f087ae2ddd8" providerId="LiveId" clId="{735D46B6-F7D8-4B8E-9915-C60EFD7B5EAF}" dt="2021-11-12T01:13:17.188" v="8710" actId="255"/>
          <ac:spMkLst>
            <pc:docMk/>
            <pc:sldMk cId="900275515" sldId="277"/>
            <ac:spMk id="2" creationId="{AE0705EB-2757-4217-B853-9CE0FA29A768}"/>
          </ac:spMkLst>
        </pc:spChg>
        <pc:spChg chg="add del mod">
          <ac:chgData name="Laura Pratt" userId="945f4f087ae2ddd8" providerId="LiveId" clId="{735D46B6-F7D8-4B8E-9915-C60EFD7B5EAF}" dt="2021-11-12T01:50:44.700" v="10083" actId="20577"/>
          <ac:spMkLst>
            <pc:docMk/>
            <pc:sldMk cId="900275515" sldId="277"/>
            <ac:spMk id="3" creationId="{506EBFD8-E721-40B2-B066-A33D537BCE94}"/>
          </ac:spMkLst>
        </pc:spChg>
        <pc:spChg chg="add mod">
          <ac:chgData name="Laura Pratt" userId="945f4f087ae2ddd8" providerId="LiveId" clId="{735D46B6-F7D8-4B8E-9915-C60EFD7B5EAF}" dt="2021-11-12T01:23:38.004" v="8899" actId="208"/>
          <ac:spMkLst>
            <pc:docMk/>
            <pc:sldMk cId="900275515" sldId="277"/>
            <ac:spMk id="4" creationId="{44073A89-CCBC-4D6D-8A47-E6548B73E703}"/>
          </ac:spMkLst>
        </pc:spChg>
        <pc:spChg chg="add del mod">
          <ac:chgData name="Laura Pratt" userId="945f4f087ae2ddd8" providerId="LiveId" clId="{735D46B6-F7D8-4B8E-9915-C60EFD7B5EAF}" dt="2021-11-12T01:23:15.359" v="8894"/>
          <ac:spMkLst>
            <pc:docMk/>
            <pc:sldMk cId="900275515" sldId="277"/>
            <ac:spMk id="7" creationId="{C2937733-6D51-4EAE-8059-E94F6B002A52}"/>
          </ac:spMkLst>
        </pc:spChg>
        <pc:spChg chg="add mod">
          <ac:chgData name="Laura Pratt" userId="945f4f087ae2ddd8" providerId="LiveId" clId="{735D46B6-F7D8-4B8E-9915-C60EFD7B5EAF}" dt="2021-11-12T01:23:40.800" v="8901" actId="208"/>
          <ac:spMkLst>
            <pc:docMk/>
            <pc:sldMk cId="900275515" sldId="277"/>
            <ac:spMk id="8" creationId="{210C730C-F43F-4FF8-841B-AE9649DB5774}"/>
          </ac:spMkLst>
        </pc:spChg>
        <pc:spChg chg="add mod">
          <ac:chgData name="Laura Pratt" userId="945f4f087ae2ddd8" providerId="LiveId" clId="{735D46B6-F7D8-4B8E-9915-C60EFD7B5EAF}" dt="2021-11-12T01:26:51.976" v="8952" actId="20577"/>
          <ac:spMkLst>
            <pc:docMk/>
            <pc:sldMk cId="900275515" sldId="277"/>
            <ac:spMk id="9" creationId="{735793BC-EB7A-4E73-8ED4-AE0573B40D8E}"/>
          </ac:spMkLst>
        </pc:spChg>
        <pc:spChg chg="add mod">
          <ac:chgData name="Laura Pratt" userId="945f4f087ae2ddd8" providerId="LiveId" clId="{735D46B6-F7D8-4B8E-9915-C60EFD7B5EAF}" dt="2021-11-12T01:27:15.373" v="8972" actId="1076"/>
          <ac:spMkLst>
            <pc:docMk/>
            <pc:sldMk cId="900275515" sldId="277"/>
            <ac:spMk id="10" creationId="{C743304A-96F1-44B8-944B-F1BE725BC612}"/>
          </ac:spMkLst>
        </pc:spChg>
        <pc:spChg chg="add mod">
          <ac:chgData name="Laura Pratt" userId="945f4f087ae2ddd8" providerId="LiveId" clId="{735D46B6-F7D8-4B8E-9915-C60EFD7B5EAF}" dt="2021-11-12T01:53:02.938" v="10353" actId="20577"/>
          <ac:spMkLst>
            <pc:docMk/>
            <pc:sldMk cId="900275515" sldId="277"/>
            <ac:spMk id="11" creationId="{CE4B957F-46BD-40AD-B271-C5CB555C3679}"/>
          </ac:spMkLst>
        </pc:spChg>
        <pc:cxnChg chg="add mod">
          <ac:chgData name="Laura Pratt" userId="945f4f087ae2ddd8" providerId="LiveId" clId="{735D46B6-F7D8-4B8E-9915-C60EFD7B5EAF}" dt="2021-11-12T01:22:36.785" v="8888" actId="208"/>
          <ac:cxnSpMkLst>
            <pc:docMk/>
            <pc:sldMk cId="900275515" sldId="277"/>
            <ac:cxnSpMk id="6" creationId="{BEAB8D8D-9CF1-4E51-B0A4-B4E1283A52DE}"/>
          </ac:cxnSpMkLst>
        </pc:cxnChg>
      </pc:sldChg>
      <pc:sldChg chg="addSp delSp modSp new mod ord setBg">
        <pc:chgData name="Laura Pratt" userId="945f4f087ae2ddd8" providerId="LiveId" clId="{735D46B6-F7D8-4B8E-9915-C60EFD7B5EAF}" dt="2021-11-11T16:36:43.558" v="1747" actId="1076"/>
        <pc:sldMkLst>
          <pc:docMk/>
          <pc:sldMk cId="771617735" sldId="278"/>
        </pc:sldMkLst>
        <pc:spChg chg="mod ord">
          <ac:chgData name="Laura Pratt" userId="945f4f087ae2ddd8" providerId="LiveId" clId="{735D46B6-F7D8-4B8E-9915-C60EFD7B5EAF}" dt="2021-11-11T16:36:43.558" v="1747" actId="1076"/>
          <ac:spMkLst>
            <pc:docMk/>
            <pc:sldMk cId="771617735" sldId="278"/>
            <ac:spMk id="2" creationId="{A7C9BE05-C7C8-48FB-9BFF-3F46990667CB}"/>
          </ac:spMkLst>
        </pc:spChg>
        <pc:spChg chg="del">
          <ac:chgData name="Laura Pratt" userId="945f4f087ae2ddd8" providerId="LiveId" clId="{735D46B6-F7D8-4B8E-9915-C60EFD7B5EAF}" dt="2021-11-11T16:35:28.250" v="1717" actId="931"/>
          <ac:spMkLst>
            <pc:docMk/>
            <pc:sldMk cId="771617735" sldId="278"/>
            <ac:spMk id="3" creationId="{E33603FA-5D4B-4FC1-BA91-4BEFA1FD8AF3}"/>
          </ac:spMkLst>
        </pc:spChg>
        <pc:spChg chg="add">
          <ac:chgData name="Laura Pratt" userId="945f4f087ae2ddd8" providerId="LiveId" clId="{735D46B6-F7D8-4B8E-9915-C60EFD7B5EAF}" dt="2021-11-11T16:36:07.819" v="1728" actId="26606"/>
          <ac:spMkLst>
            <pc:docMk/>
            <pc:sldMk cId="771617735" sldId="278"/>
            <ac:spMk id="10" creationId="{FC23C8D4-BD3D-4473-B3D0-89011586BE82}"/>
          </ac:spMkLst>
        </pc:spChg>
        <pc:picChg chg="add mod">
          <ac:chgData name="Laura Pratt" userId="945f4f087ae2ddd8" providerId="LiveId" clId="{735D46B6-F7D8-4B8E-9915-C60EFD7B5EAF}" dt="2021-11-11T16:36:07.819" v="1728" actId="26606"/>
          <ac:picMkLst>
            <pc:docMk/>
            <pc:sldMk cId="771617735" sldId="278"/>
            <ac:picMk id="5" creationId="{9E2B26EA-AC3F-433E-BABC-CEBE4265D311}"/>
          </ac:picMkLst>
        </pc:picChg>
      </pc:sldChg>
      <pc:sldChg chg="delSp new del mod">
        <pc:chgData name="Laura Pratt" userId="945f4f087ae2ddd8" providerId="LiveId" clId="{735D46B6-F7D8-4B8E-9915-C60EFD7B5EAF}" dt="2021-11-12T01:57:03.953" v="10574" actId="2696"/>
        <pc:sldMkLst>
          <pc:docMk/>
          <pc:sldMk cId="125246103" sldId="279"/>
        </pc:sldMkLst>
        <pc:spChg chg="del">
          <ac:chgData name="Laura Pratt" userId="945f4f087ae2ddd8" providerId="LiveId" clId="{735D46B6-F7D8-4B8E-9915-C60EFD7B5EAF}" dt="2021-11-11T04:13:26.148" v="1004" actId="478"/>
          <ac:spMkLst>
            <pc:docMk/>
            <pc:sldMk cId="125246103" sldId="279"/>
            <ac:spMk id="3" creationId="{031B392C-EAC6-46C6-8AD0-1D3E83B0512B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4D639D0-02CA-4582-9C85-1FDDA17C5FE7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0BB73615-CEFB-4F55-9F44-0860D617D9E4}">
      <dgm:prSet phldrT="[Text]" custT="1"/>
      <dgm:spPr/>
      <dgm:t>
        <a:bodyPr/>
        <a:lstStyle/>
        <a:p>
          <a:r>
            <a:rPr lang="en-US" sz="1600" dirty="0"/>
            <a:t>1</a:t>
          </a:r>
        </a:p>
      </dgm:t>
    </dgm:pt>
    <dgm:pt modelId="{D9993950-D9E2-4809-AEBE-4861AE0A0726}" type="parTrans" cxnId="{BD25329E-513A-4897-93E8-5662B12EAB1B}">
      <dgm:prSet/>
      <dgm:spPr/>
      <dgm:t>
        <a:bodyPr/>
        <a:lstStyle/>
        <a:p>
          <a:endParaRPr lang="en-US"/>
        </a:p>
      </dgm:t>
    </dgm:pt>
    <dgm:pt modelId="{46C8082D-533C-4ECA-BDC7-B4AACDB28F0F}" type="sibTrans" cxnId="{BD25329E-513A-4897-93E8-5662B12EAB1B}">
      <dgm:prSet/>
      <dgm:spPr/>
      <dgm:t>
        <a:bodyPr/>
        <a:lstStyle/>
        <a:p>
          <a:endParaRPr lang="en-US"/>
        </a:p>
      </dgm:t>
    </dgm:pt>
    <dgm:pt modelId="{DB8CF30C-04E9-4E7A-BB66-0B895555485D}">
      <dgm:prSet phldrT="[Text]" custT="1"/>
      <dgm:spPr/>
      <dgm:t>
        <a:bodyPr/>
        <a:lstStyle/>
        <a:p>
          <a:r>
            <a:rPr lang="en-US" sz="1400" b="1" u="sng" dirty="0"/>
            <a:t>Tools &amp; Processes:</a:t>
          </a:r>
        </a:p>
        <a:p>
          <a:r>
            <a:rPr lang="en-US" sz="1400" b="0" u="none" dirty="0"/>
            <a:t>-</a:t>
          </a:r>
          <a:r>
            <a:rPr lang="en-US" sz="1400" b="0" i="1" u="none" dirty="0" err="1"/>
            <a:t>nmap</a:t>
          </a:r>
          <a:r>
            <a:rPr lang="en-US" sz="1400" b="0" i="0" u="none" dirty="0"/>
            <a:t> command to determine open ports and IP addresses accepting connections.</a:t>
          </a:r>
        </a:p>
        <a:p>
          <a:r>
            <a:rPr lang="en-US" sz="1400" b="0" i="0" u="none" dirty="0"/>
            <a:t>-</a:t>
          </a:r>
          <a:r>
            <a:rPr lang="en-US" sz="1400" b="0" i="1" u="none" dirty="0" err="1"/>
            <a:t>dirb</a:t>
          </a:r>
          <a:r>
            <a:rPr lang="en-US" sz="1400" b="0" i="0" u="none" dirty="0"/>
            <a:t> command that is used to find existing and/or hidden web objects, which are the elements of a web page.</a:t>
          </a:r>
        </a:p>
        <a:p>
          <a:r>
            <a:rPr lang="en-US" sz="1400" b="0" i="0" u="none" dirty="0"/>
            <a:t>-Explore different avenues of the web page. </a:t>
          </a:r>
          <a:endParaRPr lang="en-US" sz="1400" b="0" u="none" dirty="0"/>
        </a:p>
      </dgm:t>
    </dgm:pt>
    <dgm:pt modelId="{285BFAC1-D732-4C95-B218-1473A0440303}" type="parTrans" cxnId="{D5C6AF4D-B25F-4135-BB34-F631EFB08306}">
      <dgm:prSet/>
      <dgm:spPr/>
      <dgm:t>
        <a:bodyPr/>
        <a:lstStyle/>
        <a:p>
          <a:endParaRPr lang="en-US"/>
        </a:p>
      </dgm:t>
    </dgm:pt>
    <dgm:pt modelId="{D3C62D77-052B-4E03-8D8B-19E193DDF6D9}" type="sibTrans" cxnId="{D5C6AF4D-B25F-4135-BB34-F631EFB08306}">
      <dgm:prSet/>
      <dgm:spPr/>
      <dgm:t>
        <a:bodyPr/>
        <a:lstStyle/>
        <a:p>
          <a:endParaRPr lang="en-US"/>
        </a:p>
      </dgm:t>
    </dgm:pt>
    <dgm:pt modelId="{D5CFE667-082D-4708-A74E-D48976A956B5}">
      <dgm:prSet phldrT="[Text]" custT="1"/>
      <dgm:spPr/>
      <dgm:t>
        <a:bodyPr/>
        <a:lstStyle/>
        <a:p>
          <a:pPr algn="ctr"/>
          <a:r>
            <a:rPr lang="en-US" sz="1600" dirty="0"/>
            <a:t>2</a:t>
          </a:r>
        </a:p>
      </dgm:t>
    </dgm:pt>
    <dgm:pt modelId="{D14D25AA-DBED-4200-873B-DD06BB6969D8}" type="parTrans" cxnId="{7CC9BDFB-A37D-46FE-8AE9-97E15523BC7D}">
      <dgm:prSet/>
      <dgm:spPr/>
      <dgm:t>
        <a:bodyPr/>
        <a:lstStyle/>
        <a:p>
          <a:endParaRPr lang="en-US"/>
        </a:p>
      </dgm:t>
    </dgm:pt>
    <dgm:pt modelId="{874E576E-38CF-4C8A-8707-EF0C444A820D}" type="sibTrans" cxnId="{7CC9BDFB-A37D-46FE-8AE9-97E15523BC7D}">
      <dgm:prSet/>
      <dgm:spPr/>
      <dgm:t>
        <a:bodyPr/>
        <a:lstStyle/>
        <a:p>
          <a:endParaRPr lang="en-US"/>
        </a:p>
      </dgm:t>
    </dgm:pt>
    <dgm:pt modelId="{B68C660E-4B18-4538-8022-782E2148F5A0}">
      <dgm:prSet phldrT="[Text]" custT="1"/>
      <dgm:spPr/>
      <dgm:t>
        <a:bodyPr/>
        <a:lstStyle/>
        <a:p>
          <a:r>
            <a:rPr lang="en-US" sz="1400" b="1" u="sng" dirty="0"/>
            <a:t>Achievements:</a:t>
          </a:r>
        </a:p>
        <a:p>
          <a:r>
            <a:rPr lang="en-US" sz="1400" b="0" u="none" dirty="0"/>
            <a:t>-The secret folder was discovered.</a:t>
          </a:r>
        </a:p>
        <a:p>
          <a:r>
            <a:rPr lang="en-US" sz="1400" b="0" u="none" dirty="0"/>
            <a:t>-Folder says for </a:t>
          </a:r>
          <a:r>
            <a:rPr lang="en-US" sz="1400" b="0" u="none" dirty="0" err="1"/>
            <a:t>Asthon’s</a:t>
          </a:r>
          <a:r>
            <a:rPr lang="en-US" sz="1400" b="0" u="none" dirty="0"/>
            <a:t> eyes only, leading the direction of the login efforts. </a:t>
          </a:r>
        </a:p>
      </dgm:t>
    </dgm:pt>
    <dgm:pt modelId="{C33BA596-1DB0-4C17-9013-19CA67BEBCE8}" type="parTrans" cxnId="{9C240CDA-9800-4303-8B7C-8233F7C5E157}">
      <dgm:prSet/>
      <dgm:spPr/>
      <dgm:t>
        <a:bodyPr/>
        <a:lstStyle/>
        <a:p>
          <a:endParaRPr lang="en-US"/>
        </a:p>
      </dgm:t>
    </dgm:pt>
    <dgm:pt modelId="{C9BE2CA7-014B-4DDC-ABD7-18824E51F644}" type="sibTrans" cxnId="{9C240CDA-9800-4303-8B7C-8233F7C5E157}">
      <dgm:prSet/>
      <dgm:spPr/>
      <dgm:t>
        <a:bodyPr/>
        <a:lstStyle/>
        <a:p>
          <a:endParaRPr lang="en-US"/>
        </a:p>
      </dgm:t>
    </dgm:pt>
    <dgm:pt modelId="{A9C1E590-7BE2-4B2C-85F3-6409C529B89E}">
      <dgm:prSet phldrT="[Text]" custT="1"/>
      <dgm:spPr/>
      <dgm:t>
        <a:bodyPr/>
        <a:lstStyle/>
        <a:p>
          <a:pPr algn="ctr"/>
          <a:r>
            <a:rPr lang="en-US" sz="1600" dirty="0"/>
            <a:t>3</a:t>
          </a:r>
        </a:p>
      </dgm:t>
    </dgm:pt>
    <dgm:pt modelId="{F72C6397-4851-438E-82E5-4D13D9987CF4}" type="parTrans" cxnId="{B9462777-69B3-44BE-A909-5E371C4C57EC}">
      <dgm:prSet/>
      <dgm:spPr/>
      <dgm:t>
        <a:bodyPr/>
        <a:lstStyle/>
        <a:p>
          <a:endParaRPr lang="en-US"/>
        </a:p>
      </dgm:t>
    </dgm:pt>
    <dgm:pt modelId="{08F249F0-DAC3-4EF6-9341-23A084E18273}" type="sibTrans" cxnId="{B9462777-69B3-44BE-A909-5E371C4C57EC}">
      <dgm:prSet/>
      <dgm:spPr/>
      <dgm:t>
        <a:bodyPr/>
        <a:lstStyle/>
        <a:p>
          <a:endParaRPr lang="en-US"/>
        </a:p>
      </dgm:t>
    </dgm:pt>
    <dgm:pt modelId="{E364FC82-CDEF-4DDD-8BBD-EB35B926A284}">
      <dgm:prSet phldrT="[Text]" custT="1"/>
      <dgm:spPr/>
      <dgm:t>
        <a:bodyPr/>
        <a:lstStyle/>
        <a:p>
          <a:r>
            <a:rPr lang="en-US" sz="1400" b="1" u="sng" dirty="0"/>
            <a:t>Exploitation:</a:t>
          </a:r>
        </a:p>
        <a:p>
          <a:r>
            <a:rPr lang="en-US" sz="1400" b="0" u="none" dirty="0"/>
            <a:t>-Finding the open ports and hidden web objects available for accessibility, to include the secret folder that contains further sensitive information</a:t>
          </a:r>
          <a:r>
            <a:rPr lang="en-US" sz="1400" b="0" i="0" u="none" dirty="0"/>
            <a:t>. </a:t>
          </a:r>
          <a:endParaRPr lang="en-US" sz="1400" b="0" u="none" dirty="0"/>
        </a:p>
      </dgm:t>
    </dgm:pt>
    <dgm:pt modelId="{6615BFC3-80ED-4ED2-984F-B8CFE6495C6B}" type="parTrans" cxnId="{BA9EE470-CCE9-4317-A974-B585D1EFCA70}">
      <dgm:prSet/>
      <dgm:spPr/>
      <dgm:t>
        <a:bodyPr/>
        <a:lstStyle/>
        <a:p>
          <a:endParaRPr lang="en-US"/>
        </a:p>
      </dgm:t>
    </dgm:pt>
    <dgm:pt modelId="{D411763B-AECA-480B-9A82-0965D294D06C}" type="sibTrans" cxnId="{BA9EE470-CCE9-4317-A974-B585D1EFCA70}">
      <dgm:prSet/>
      <dgm:spPr/>
      <dgm:t>
        <a:bodyPr/>
        <a:lstStyle/>
        <a:p>
          <a:endParaRPr lang="en-US"/>
        </a:p>
      </dgm:t>
    </dgm:pt>
    <dgm:pt modelId="{59221FA3-7B34-4BEE-86A6-DF9164074675}" type="pres">
      <dgm:prSet presAssocID="{84D639D0-02CA-4582-9C85-1FDDA17C5FE7}" presName="linear" presStyleCnt="0">
        <dgm:presLayoutVars>
          <dgm:dir/>
          <dgm:animLvl val="lvl"/>
          <dgm:resizeHandles val="exact"/>
        </dgm:presLayoutVars>
      </dgm:prSet>
      <dgm:spPr/>
    </dgm:pt>
    <dgm:pt modelId="{6436C4A4-1BB0-4A7F-8E9C-FA8AD948C218}" type="pres">
      <dgm:prSet presAssocID="{0BB73615-CEFB-4F55-9F44-0860D617D9E4}" presName="parentLin" presStyleCnt="0"/>
      <dgm:spPr/>
    </dgm:pt>
    <dgm:pt modelId="{6371293E-FFE5-4A56-B0B5-AF80F8AE1C83}" type="pres">
      <dgm:prSet presAssocID="{0BB73615-CEFB-4F55-9F44-0860D617D9E4}" presName="parentLeftMargin" presStyleLbl="node1" presStyleIdx="0" presStyleCnt="3"/>
      <dgm:spPr/>
    </dgm:pt>
    <dgm:pt modelId="{6ACDAAC0-910D-428C-BB09-7B72F9C485D8}" type="pres">
      <dgm:prSet presAssocID="{0BB73615-CEFB-4F55-9F44-0860D617D9E4}" presName="parentText" presStyleLbl="node1" presStyleIdx="0" presStyleCnt="3" custScaleX="10411" custScaleY="98713" custLinFactX="52139" custLinFactNeighborX="100000" custLinFactNeighborY="-37212">
        <dgm:presLayoutVars>
          <dgm:chMax val="0"/>
          <dgm:bulletEnabled val="1"/>
        </dgm:presLayoutVars>
      </dgm:prSet>
      <dgm:spPr/>
    </dgm:pt>
    <dgm:pt modelId="{D2EAACE4-E9DD-4B7E-AAC6-ACDD1FB2A042}" type="pres">
      <dgm:prSet presAssocID="{0BB73615-CEFB-4F55-9F44-0860D617D9E4}" presName="negativeSpace" presStyleCnt="0"/>
      <dgm:spPr/>
    </dgm:pt>
    <dgm:pt modelId="{0BD8D841-1F35-4A57-8909-3AB7BE54E3E0}" type="pres">
      <dgm:prSet presAssocID="{0BB73615-CEFB-4F55-9F44-0860D617D9E4}" presName="childText" presStyleLbl="conFgAcc1" presStyleIdx="0" presStyleCnt="3" custScaleY="92335" custLinFactY="-5033" custLinFactNeighborX="46" custLinFactNeighborY="-100000">
        <dgm:presLayoutVars>
          <dgm:bulletEnabled val="1"/>
        </dgm:presLayoutVars>
      </dgm:prSet>
      <dgm:spPr/>
    </dgm:pt>
    <dgm:pt modelId="{84A7C024-AF8F-4745-83A8-A9746B3592F2}" type="pres">
      <dgm:prSet presAssocID="{46C8082D-533C-4ECA-BDC7-B4AACDB28F0F}" presName="spaceBetweenRectangles" presStyleCnt="0"/>
      <dgm:spPr/>
    </dgm:pt>
    <dgm:pt modelId="{6CBC1E12-0512-44CE-AD96-BAB134030FE6}" type="pres">
      <dgm:prSet presAssocID="{D5CFE667-082D-4708-A74E-D48976A956B5}" presName="parentLin" presStyleCnt="0"/>
      <dgm:spPr/>
    </dgm:pt>
    <dgm:pt modelId="{687BD9F0-1837-453C-854A-908CAA303242}" type="pres">
      <dgm:prSet presAssocID="{D5CFE667-082D-4708-A74E-D48976A956B5}" presName="parentLeftMargin" presStyleLbl="node1" presStyleIdx="0" presStyleCnt="3"/>
      <dgm:spPr/>
    </dgm:pt>
    <dgm:pt modelId="{7981A035-6C49-4320-A32F-04B58C427844}" type="pres">
      <dgm:prSet presAssocID="{D5CFE667-082D-4708-A74E-D48976A956B5}" presName="parentText" presStyleLbl="node1" presStyleIdx="1" presStyleCnt="3" custScaleX="9856" custScaleY="104089" custLinFactX="52416" custLinFactNeighborX="100000" custLinFactNeighborY="-19331">
        <dgm:presLayoutVars>
          <dgm:chMax val="0"/>
          <dgm:bulletEnabled val="1"/>
        </dgm:presLayoutVars>
      </dgm:prSet>
      <dgm:spPr/>
    </dgm:pt>
    <dgm:pt modelId="{B3E0DFB5-AAF2-4745-B476-3C8C1C9120EB}" type="pres">
      <dgm:prSet presAssocID="{D5CFE667-082D-4708-A74E-D48976A956B5}" presName="negativeSpace" presStyleCnt="0"/>
      <dgm:spPr/>
    </dgm:pt>
    <dgm:pt modelId="{BD71DE6D-DDDD-412D-A4B6-D166FF5946EA}" type="pres">
      <dgm:prSet presAssocID="{D5CFE667-082D-4708-A74E-D48976A956B5}" presName="childText" presStyleLbl="conFgAcc1" presStyleIdx="1" presStyleCnt="3" custScaleY="109991" custLinFactY="-16010" custLinFactNeighborX="46" custLinFactNeighborY="-100000">
        <dgm:presLayoutVars>
          <dgm:bulletEnabled val="1"/>
        </dgm:presLayoutVars>
      </dgm:prSet>
      <dgm:spPr/>
    </dgm:pt>
    <dgm:pt modelId="{F25683F8-DA66-4F48-8141-5A2E4E122D40}" type="pres">
      <dgm:prSet presAssocID="{874E576E-38CF-4C8A-8707-EF0C444A820D}" presName="spaceBetweenRectangles" presStyleCnt="0"/>
      <dgm:spPr/>
    </dgm:pt>
    <dgm:pt modelId="{039C99B0-3A47-441A-8DCC-E74B178EF476}" type="pres">
      <dgm:prSet presAssocID="{A9C1E590-7BE2-4B2C-85F3-6409C529B89E}" presName="parentLin" presStyleCnt="0"/>
      <dgm:spPr/>
    </dgm:pt>
    <dgm:pt modelId="{D525C663-C61F-4A95-8F86-E61680BCF656}" type="pres">
      <dgm:prSet presAssocID="{A9C1E590-7BE2-4B2C-85F3-6409C529B89E}" presName="parentLeftMargin" presStyleLbl="node1" presStyleIdx="1" presStyleCnt="3"/>
      <dgm:spPr/>
    </dgm:pt>
    <dgm:pt modelId="{784D639F-7383-4AB9-B49B-B7027529B66F}" type="pres">
      <dgm:prSet presAssocID="{A9C1E590-7BE2-4B2C-85F3-6409C529B89E}" presName="parentText" presStyleLbl="node1" presStyleIdx="2" presStyleCnt="3" custScaleX="9990" custScaleY="106309" custLinFactX="52349" custLinFactNeighborX="100000" custLinFactNeighborY="-51445">
        <dgm:presLayoutVars>
          <dgm:chMax val="0"/>
          <dgm:bulletEnabled val="1"/>
        </dgm:presLayoutVars>
      </dgm:prSet>
      <dgm:spPr/>
    </dgm:pt>
    <dgm:pt modelId="{B21DE157-11BA-4948-94A2-158B444C01BA}" type="pres">
      <dgm:prSet presAssocID="{A9C1E590-7BE2-4B2C-85F3-6409C529B89E}" presName="negativeSpace" presStyleCnt="0"/>
      <dgm:spPr/>
    </dgm:pt>
    <dgm:pt modelId="{3C0357F0-F998-4F1D-89BB-7F49D00A433F}" type="pres">
      <dgm:prSet presAssocID="{A9C1E590-7BE2-4B2C-85F3-6409C529B89E}" presName="childText" presStyleLbl="conFgAcc1" presStyleIdx="2" presStyleCnt="3" custScaleY="127945" custLinFactY="-41" custLinFactNeighborX="46" custLinFactNeighborY="-100000">
        <dgm:presLayoutVars>
          <dgm:bulletEnabled val="1"/>
        </dgm:presLayoutVars>
      </dgm:prSet>
      <dgm:spPr/>
    </dgm:pt>
  </dgm:ptLst>
  <dgm:cxnLst>
    <dgm:cxn modelId="{ABD3981A-9590-4CCE-9E0B-CCAD146E3F64}" type="presOf" srcId="{D5CFE667-082D-4708-A74E-D48976A956B5}" destId="{7981A035-6C49-4320-A32F-04B58C427844}" srcOrd="1" destOrd="0" presId="urn:microsoft.com/office/officeart/2005/8/layout/list1"/>
    <dgm:cxn modelId="{6A4A555F-50EB-4A21-8BCD-E6F04A6AD414}" type="presOf" srcId="{DB8CF30C-04E9-4E7A-BB66-0B895555485D}" destId="{0BD8D841-1F35-4A57-8909-3AB7BE54E3E0}" srcOrd="0" destOrd="0" presId="urn:microsoft.com/office/officeart/2005/8/layout/list1"/>
    <dgm:cxn modelId="{FB91A567-4A6B-4DAB-A2F7-80E616726450}" type="presOf" srcId="{84D639D0-02CA-4582-9C85-1FDDA17C5FE7}" destId="{59221FA3-7B34-4BEE-86A6-DF9164074675}" srcOrd="0" destOrd="0" presId="urn:microsoft.com/office/officeart/2005/8/layout/list1"/>
    <dgm:cxn modelId="{D5C6AF4D-B25F-4135-BB34-F631EFB08306}" srcId="{0BB73615-CEFB-4F55-9F44-0860D617D9E4}" destId="{DB8CF30C-04E9-4E7A-BB66-0B895555485D}" srcOrd="0" destOrd="0" parTransId="{285BFAC1-D732-4C95-B218-1473A0440303}" sibTransId="{D3C62D77-052B-4E03-8D8B-19E193DDF6D9}"/>
    <dgm:cxn modelId="{BA9EE470-CCE9-4317-A974-B585D1EFCA70}" srcId="{A9C1E590-7BE2-4B2C-85F3-6409C529B89E}" destId="{E364FC82-CDEF-4DDD-8BBD-EB35B926A284}" srcOrd="0" destOrd="0" parTransId="{6615BFC3-80ED-4ED2-984F-B8CFE6495C6B}" sibTransId="{D411763B-AECA-480B-9A82-0965D294D06C}"/>
    <dgm:cxn modelId="{B9462777-69B3-44BE-A909-5E371C4C57EC}" srcId="{84D639D0-02CA-4582-9C85-1FDDA17C5FE7}" destId="{A9C1E590-7BE2-4B2C-85F3-6409C529B89E}" srcOrd="2" destOrd="0" parTransId="{F72C6397-4851-438E-82E5-4D13D9987CF4}" sibTransId="{08F249F0-DAC3-4EF6-9341-23A084E18273}"/>
    <dgm:cxn modelId="{095EB28D-5D69-4905-8B20-2FFB36486547}" type="presOf" srcId="{E364FC82-CDEF-4DDD-8BBD-EB35B926A284}" destId="{3C0357F0-F998-4F1D-89BB-7F49D00A433F}" srcOrd="0" destOrd="0" presId="urn:microsoft.com/office/officeart/2005/8/layout/list1"/>
    <dgm:cxn modelId="{F1C2BC8D-9BD8-49D5-BA0A-9AAC16715996}" type="presOf" srcId="{A9C1E590-7BE2-4B2C-85F3-6409C529B89E}" destId="{784D639F-7383-4AB9-B49B-B7027529B66F}" srcOrd="1" destOrd="0" presId="urn:microsoft.com/office/officeart/2005/8/layout/list1"/>
    <dgm:cxn modelId="{BAF3CA93-B67D-4554-864C-252D0AABFF6C}" type="presOf" srcId="{D5CFE667-082D-4708-A74E-D48976A956B5}" destId="{687BD9F0-1837-453C-854A-908CAA303242}" srcOrd="0" destOrd="0" presId="urn:microsoft.com/office/officeart/2005/8/layout/list1"/>
    <dgm:cxn modelId="{BD25329E-513A-4897-93E8-5662B12EAB1B}" srcId="{84D639D0-02CA-4582-9C85-1FDDA17C5FE7}" destId="{0BB73615-CEFB-4F55-9F44-0860D617D9E4}" srcOrd="0" destOrd="0" parTransId="{D9993950-D9E2-4809-AEBE-4861AE0A0726}" sibTransId="{46C8082D-533C-4ECA-BDC7-B4AACDB28F0F}"/>
    <dgm:cxn modelId="{27E2C0D3-8F8D-4178-ADC2-AFBF6CF9C356}" type="presOf" srcId="{A9C1E590-7BE2-4B2C-85F3-6409C529B89E}" destId="{D525C663-C61F-4A95-8F86-E61680BCF656}" srcOrd="0" destOrd="0" presId="urn:microsoft.com/office/officeart/2005/8/layout/list1"/>
    <dgm:cxn modelId="{C07C57D7-DEEC-49D2-8A81-8C58B79404C6}" type="presOf" srcId="{0BB73615-CEFB-4F55-9F44-0860D617D9E4}" destId="{6ACDAAC0-910D-428C-BB09-7B72F9C485D8}" srcOrd="1" destOrd="0" presId="urn:microsoft.com/office/officeart/2005/8/layout/list1"/>
    <dgm:cxn modelId="{9C240CDA-9800-4303-8B7C-8233F7C5E157}" srcId="{D5CFE667-082D-4708-A74E-D48976A956B5}" destId="{B68C660E-4B18-4538-8022-782E2148F5A0}" srcOrd="0" destOrd="0" parTransId="{C33BA596-1DB0-4C17-9013-19CA67BEBCE8}" sibTransId="{C9BE2CA7-014B-4DDC-ABD7-18824E51F644}"/>
    <dgm:cxn modelId="{DFEA56E9-C623-4AB3-8671-63D0997321BD}" type="presOf" srcId="{0BB73615-CEFB-4F55-9F44-0860D617D9E4}" destId="{6371293E-FFE5-4A56-B0B5-AF80F8AE1C83}" srcOrd="0" destOrd="0" presId="urn:microsoft.com/office/officeart/2005/8/layout/list1"/>
    <dgm:cxn modelId="{30A41AF7-16A9-4784-B43E-7A21C62C7996}" type="presOf" srcId="{B68C660E-4B18-4538-8022-782E2148F5A0}" destId="{BD71DE6D-DDDD-412D-A4B6-D166FF5946EA}" srcOrd="0" destOrd="0" presId="urn:microsoft.com/office/officeart/2005/8/layout/list1"/>
    <dgm:cxn modelId="{7CC9BDFB-A37D-46FE-8AE9-97E15523BC7D}" srcId="{84D639D0-02CA-4582-9C85-1FDDA17C5FE7}" destId="{D5CFE667-082D-4708-A74E-D48976A956B5}" srcOrd="1" destOrd="0" parTransId="{D14D25AA-DBED-4200-873B-DD06BB6969D8}" sibTransId="{874E576E-38CF-4C8A-8707-EF0C444A820D}"/>
    <dgm:cxn modelId="{5524FCD6-7AE1-4C88-9CE3-9D9D398BA75D}" type="presParOf" srcId="{59221FA3-7B34-4BEE-86A6-DF9164074675}" destId="{6436C4A4-1BB0-4A7F-8E9C-FA8AD948C218}" srcOrd="0" destOrd="0" presId="urn:microsoft.com/office/officeart/2005/8/layout/list1"/>
    <dgm:cxn modelId="{A8CB603C-5200-4B0B-A7DA-C03082E6C78F}" type="presParOf" srcId="{6436C4A4-1BB0-4A7F-8E9C-FA8AD948C218}" destId="{6371293E-FFE5-4A56-B0B5-AF80F8AE1C83}" srcOrd="0" destOrd="0" presId="urn:microsoft.com/office/officeart/2005/8/layout/list1"/>
    <dgm:cxn modelId="{9459437D-0151-4BCE-A58D-EB399BE41A7A}" type="presParOf" srcId="{6436C4A4-1BB0-4A7F-8E9C-FA8AD948C218}" destId="{6ACDAAC0-910D-428C-BB09-7B72F9C485D8}" srcOrd="1" destOrd="0" presId="urn:microsoft.com/office/officeart/2005/8/layout/list1"/>
    <dgm:cxn modelId="{E28015F8-517F-4D55-A1D2-A7995434B1B9}" type="presParOf" srcId="{59221FA3-7B34-4BEE-86A6-DF9164074675}" destId="{D2EAACE4-E9DD-4B7E-AAC6-ACDD1FB2A042}" srcOrd="1" destOrd="0" presId="urn:microsoft.com/office/officeart/2005/8/layout/list1"/>
    <dgm:cxn modelId="{FB493CC7-FCA0-46C2-AC53-1A04B9EA02F6}" type="presParOf" srcId="{59221FA3-7B34-4BEE-86A6-DF9164074675}" destId="{0BD8D841-1F35-4A57-8909-3AB7BE54E3E0}" srcOrd="2" destOrd="0" presId="urn:microsoft.com/office/officeart/2005/8/layout/list1"/>
    <dgm:cxn modelId="{8E8CC113-B64D-4B32-A46E-36FE19361B86}" type="presParOf" srcId="{59221FA3-7B34-4BEE-86A6-DF9164074675}" destId="{84A7C024-AF8F-4745-83A8-A9746B3592F2}" srcOrd="3" destOrd="0" presId="urn:microsoft.com/office/officeart/2005/8/layout/list1"/>
    <dgm:cxn modelId="{AD1D307D-5CC3-43F1-B1AA-2548C70F4A87}" type="presParOf" srcId="{59221FA3-7B34-4BEE-86A6-DF9164074675}" destId="{6CBC1E12-0512-44CE-AD96-BAB134030FE6}" srcOrd="4" destOrd="0" presId="urn:microsoft.com/office/officeart/2005/8/layout/list1"/>
    <dgm:cxn modelId="{B8B5FC74-9AF9-4B16-80CF-0BCB3E33BAE1}" type="presParOf" srcId="{6CBC1E12-0512-44CE-AD96-BAB134030FE6}" destId="{687BD9F0-1837-453C-854A-908CAA303242}" srcOrd="0" destOrd="0" presId="urn:microsoft.com/office/officeart/2005/8/layout/list1"/>
    <dgm:cxn modelId="{D4045C2C-DB20-4D7C-B878-9270010C7471}" type="presParOf" srcId="{6CBC1E12-0512-44CE-AD96-BAB134030FE6}" destId="{7981A035-6C49-4320-A32F-04B58C427844}" srcOrd="1" destOrd="0" presId="urn:microsoft.com/office/officeart/2005/8/layout/list1"/>
    <dgm:cxn modelId="{84EDF2A8-9234-465C-9C9D-3F35F11ED346}" type="presParOf" srcId="{59221FA3-7B34-4BEE-86A6-DF9164074675}" destId="{B3E0DFB5-AAF2-4745-B476-3C8C1C9120EB}" srcOrd="5" destOrd="0" presId="urn:microsoft.com/office/officeart/2005/8/layout/list1"/>
    <dgm:cxn modelId="{FA4AB714-A950-4744-8DBF-349915FE75F4}" type="presParOf" srcId="{59221FA3-7B34-4BEE-86A6-DF9164074675}" destId="{BD71DE6D-DDDD-412D-A4B6-D166FF5946EA}" srcOrd="6" destOrd="0" presId="urn:microsoft.com/office/officeart/2005/8/layout/list1"/>
    <dgm:cxn modelId="{B4A6516A-A418-42D2-ABEE-1BB029C86801}" type="presParOf" srcId="{59221FA3-7B34-4BEE-86A6-DF9164074675}" destId="{F25683F8-DA66-4F48-8141-5A2E4E122D40}" srcOrd="7" destOrd="0" presId="urn:microsoft.com/office/officeart/2005/8/layout/list1"/>
    <dgm:cxn modelId="{3268679A-223D-4D26-B01B-AFBAF7CDD30E}" type="presParOf" srcId="{59221FA3-7B34-4BEE-86A6-DF9164074675}" destId="{039C99B0-3A47-441A-8DCC-E74B178EF476}" srcOrd="8" destOrd="0" presId="urn:microsoft.com/office/officeart/2005/8/layout/list1"/>
    <dgm:cxn modelId="{F4B71C40-89F7-4D4D-9346-D1A2EA9A4565}" type="presParOf" srcId="{039C99B0-3A47-441A-8DCC-E74B178EF476}" destId="{D525C663-C61F-4A95-8F86-E61680BCF656}" srcOrd="0" destOrd="0" presId="urn:microsoft.com/office/officeart/2005/8/layout/list1"/>
    <dgm:cxn modelId="{4F48903D-7C60-4FB1-8401-295DD2863BED}" type="presParOf" srcId="{039C99B0-3A47-441A-8DCC-E74B178EF476}" destId="{784D639F-7383-4AB9-B49B-B7027529B66F}" srcOrd="1" destOrd="0" presId="urn:microsoft.com/office/officeart/2005/8/layout/list1"/>
    <dgm:cxn modelId="{35D05B0C-526E-45AA-B81E-6AED4904672B}" type="presParOf" srcId="{59221FA3-7B34-4BEE-86A6-DF9164074675}" destId="{B21DE157-11BA-4948-94A2-158B444C01BA}" srcOrd="9" destOrd="0" presId="urn:microsoft.com/office/officeart/2005/8/layout/list1"/>
    <dgm:cxn modelId="{4F805C5B-D74D-4917-91AE-827BB32E551A}" type="presParOf" srcId="{59221FA3-7B34-4BEE-86A6-DF9164074675}" destId="{3C0357F0-F998-4F1D-89BB-7F49D00A433F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8C6522B-2B49-46A9-BE03-58C61F300B4E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EFA4EAD1-BBF3-472A-BC94-36EF76E639A5}">
      <dgm:prSet phldrT="[Text]"/>
      <dgm:spPr/>
      <dgm:t>
        <a:bodyPr/>
        <a:lstStyle/>
        <a:p>
          <a:pPr algn="ctr"/>
          <a:r>
            <a:rPr lang="en-US" dirty="0"/>
            <a:t>1</a:t>
          </a:r>
        </a:p>
      </dgm:t>
    </dgm:pt>
    <dgm:pt modelId="{35CC7BAF-5D37-4425-BC35-66F47234B6A5}" type="parTrans" cxnId="{D32CEC7D-D88F-4A6A-B11A-A213584EB73D}">
      <dgm:prSet/>
      <dgm:spPr/>
      <dgm:t>
        <a:bodyPr/>
        <a:lstStyle/>
        <a:p>
          <a:endParaRPr lang="en-US"/>
        </a:p>
      </dgm:t>
    </dgm:pt>
    <dgm:pt modelId="{8CC74359-F277-49D0-AD7F-80EEA9BD55D8}" type="sibTrans" cxnId="{D32CEC7D-D88F-4A6A-B11A-A213584EB73D}">
      <dgm:prSet/>
      <dgm:spPr/>
      <dgm:t>
        <a:bodyPr/>
        <a:lstStyle/>
        <a:p>
          <a:endParaRPr lang="en-US"/>
        </a:p>
      </dgm:t>
    </dgm:pt>
    <dgm:pt modelId="{A666EAEF-60CF-4E53-8AC1-196DC54D40DF}">
      <dgm:prSet phldrT="[Text]" custT="1"/>
      <dgm:spPr/>
      <dgm:t>
        <a:bodyPr/>
        <a:lstStyle/>
        <a:p>
          <a:r>
            <a:rPr lang="en-US" sz="1400" b="1" u="sng" dirty="0"/>
            <a:t>Tools &amp; Processes:</a:t>
          </a:r>
        </a:p>
        <a:p>
          <a:r>
            <a:rPr lang="en-US" sz="1400" b="0" u="none" dirty="0"/>
            <a:t>-</a:t>
          </a:r>
          <a:r>
            <a:rPr lang="en-US" sz="1400" b="0" i="1" u="none" dirty="0" err="1"/>
            <a:t>gunzip</a:t>
          </a:r>
          <a:r>
            <a:rPr lang="en-US" sz="1400" b="0" i="0" u="none" dirty="0"/>
            <a:t> rockyou.gz file to unzip the file to be used later in the password cracking step.</a:t>
          </a:r>
        </a:p>
        <a:p>
          <a:r>
            <a:rPr lang="en-US" sz="1400" b="0" i="0" u="none" dirty="0"/>
            <a:t>-run command with </a:t>
          </a:r>
          <a:r>
            <a:rPr lang="en-US" sz="1400" b="0" i="1" u="none" dirty="0"/>
            <a:t>hydra </a:t>
          </a:r>
          <a:r>
            <a:rPr lang="en-US" sz="1400" b="0" i="0" u="none" dirty="0"/>
            <a:t>with the username Ashton, which is built within the Kali Linux OS as a login cracker, against the rockyou.txt. </a:t>
          </a:r>
          <a:endParaRPr lang="en-US" sz="1400" b="0" u="none" dirty="0"/>
        </a:p>
      </dgm:t>
    </dgm:pt>
    <dgm:pt modelId="{7FAA2FDC-ACD1-4EE0-9E80-807324CF43F5}" type="parTrans" cxnId="{7516222B-11DF-4EC4-84CB-9F2295EF76F0}">
      <dgm:prSet/>
      <dgm:spPr/>
      <dgm:t>
        <a:bodyPr/>
        <a:lstStyle/>
        <a:p>
          <a:endParaRPr lang="en-US"/>
        </a:p>
      </dgm:t>
    </dgm:pt>
    <dgm:pt modelId="{D929A4C7-9410-4912-B8B0-E33E65829226}" type="sibTrans" cxnId="{7516222B-11DF-4EC4-84CB-9F2295EF76F0}">
      <dgm:prSet/>
      <dgm:spPr/>
      <dgm:t>
        <a:bodyPr/>
        <a:lstStyle/>
        <a:p>
          <a:endParaRPr lang="en-US"/>
        </a:p>
      </dgm:t>
    </dgm:pt>
    <dgm:pt modelId="{06FAC0FC-4298-4F44-9893-18896AC54E36}">
      <dgm:prSet phldrT="[Text]"/>
      <dgm:spPr/>
      <dgm:t>
        <a:bodyPr/>
        <a:lstStyle/>
        <a:p>
          <a:pPr algn="ctr"/>
          <a:r>
            <a:rPr lang="en-US" dirty="0"/>
            <a:t>2</a:t>
          </a:r>
        </a:p>
      </dgm:t>
    </dgm:pt>
    <dgm:pt modelId="{0F4A9237-BBAB-4038-8CEE-22FD09C0AC99}" type="parTrans" cxnId="{310F8A65-1CF5-4F91-8F09-67DE17AF96D2}">
      <dgm:prSet/>
      <dgm:spPr/>
      <dgm:t>
        <a:bodyPr/>
        <a:lstStyle/>
        <a:p>
          <a:endParaRPr lang="en-US"/>
        </a:p>
      </dgm:t>
    </dgm:pt>
    <dgm:pt modelId="{154EECBC-DCF4-4AAA-98FB-B877B98D3AF9}" type="sibTrans" cxnId="{310F8A65-1CF5-4F91-8F09-67DE17AF96D2}">
      <dgm:prSet/>
      <dgm:spPr/>
      <dgm:t>
        <a:bodyPr/>
        <a:lstStyle/>
        <a:p>
          <a:endParaRPr lang="en-US"/>
        </a:p>
      </dgm:t>
    </dgm:pt>
    <dgm:pt modelId="{5EC6954A-EEBE-4725-9B48-E78D92C91FB8}">
      <dgm:prSet phldrT="[Text]" custT="1"/>
      <dgm:spPr/>
      <dgm:t>
        <a:bodyPr/>
        <a:lstStyle/>
        <a:p>
          <a:r>
            <a:rPr lang="en-US" sz="1400" b="1" u="sng" dirty="0"/>
            <a:t>Achievements:</a:t>
          </a:r>
          <a:endParaRPr lang="en-US" sz="1400" b="0" u="none" dirty="0"/>
        </a:p>
      </dgm:t>
    </dgm:pt>
    <dgm:pt modelId="{C9FC7D5D-DFCE-47CF-A186-5CCD1DA6AA0F}" type="parTrans" cxnId="{D08649B6-C405-4393-B84C-33F67E7D694C}">
      <dgm:prSet/>
      <dgm:spPr/>
      <dgm:t>
        <a:bodyPr/>
        <a:lstStyle/>
        <a:p>
          <a:endParaRPr lang="en-US"/>
        </a:p>
      </dgm:t>
    </dgm:pt>
    <dgm:pt modelId="{469F3430-DE32-4236-B1AE-73A772C37A7B}" type="sibTrans" cxnId="{D08649B6-C405-4393-B84C-33F67E7D694C}">
      <dgm:prSet/>
      <dgm:spPr/>
      <dgm:t>
        <a:bodyPr/>
        <a:lstStyle/>
        <a:p>
          <a:endParaRPr lang="en-US"/>
        </a:p>
      </dgm:t>
    </dgm:pt>
    <dgm:pt modelId="{5C8A06FF-96CB-461B-9380-F2063A82493B}">
      <dgm:prSet phldrT="[Text]"/>
      <dgm:spPr/>
      <dgm:t>
        <a:bodyPr/>
        <a:lstStyle/>
        <a:p>
          <a:pPr algn="ctr"/>
          <a:r>
            <a:rPr lang="en-US" dirty="0"/>
            <a:t>3</a:t>
          </a:r>
        </a:p>
      </dgm:t>
    </dgm:pt>
    <dgm:pt modelId="{FCF0DC0A-2819-4C86-9A17-6BD421E047D0}" type="parTrans" cxnId="{7BC31375-8CE5-41FD-9B03-EE1C03C44E5B}">
      <dgm:prSet/>
      <dgm:spPr/>
      <dgm:t>
        <a:bodyPr/>
        <a:lstStyle/>
        <a:p>
          <a:endParaRPr lang="en-US"/>
        </a:p>
      </dgm:t>
    </dgm:pt>
    <dgm:pt modelId="{6420BA52-0345-4C44-A819-9ECA865AD8E1}" type="sibTrans" cxnId="{7BC31375-8CE5-41FD-9B03-EE1C03C44E5B}">
      <dgm:prSet/>
      <dgm:spPr/>
      <dgm:t>
        <a:bodyPr/>
        <a:lstStyle/>
        <a:p>
          <a:endParaRPr lang="en-US"/>
        </a:p>
      </dgm:t>
    </dgm:pt>
    <dgm:pt modelId="{B886CD1B-A333-4910-9067-A68D2779B9D6}">
      <dgm:prSet phldrT="[Text]" custT="1"/>
      <dgm:spPr/>
      <dgm:t>
        <a:bodyPr/>
        <a:lstStyle/>
        <a:p>
          <a:r>
            <a:rPr lang="en-US" sz="1400" b="1" u="sng" dirty="0"/>
            <a:t>Aftermath:</a:t>
          </a:r>
        </a:p>
        <a:p>
          <a:r>
            <a:rPr lang="en-US" sz="1400" b="0" u="none" dirty="0"/>
            <a:t>-C</a:t>
          </a:r>
          <a:r>
            <a:rPr lang="en-US" sz="1400" b="0" i="0" u="none" dirty="0"/>
            <a:t>rack hash and proceed with brute force attack, logging into the web browser, then receiving further instruction on how to connect to the </a:t>
          </a:r>
          <a:r>
            <a:rPr lang="en-US" sz="1400" b="0" i="0" u="none" dirty="0" err="1"/>
            <a:t>webdav</a:t>
          </a:r>
          <a:r>
            <a:rPr lang="en-US" sz="1400" b="0" i="0" u="none" dirty="0"/>
            <a:t> server, which is used in the remote code injection</a:t>
          </a:r>
          <a:endParaRPr lang="en-US" sz="1400" b="0" u="none" dirty="0"/>
        </a:p>
      </dgm:t>
    </dgm:pt>
    <dgm:pt modelId="{7A933628-2C99-4CEA-AE70-0BC78C8796E0}" type="parTrans" cxnId="{FEF3001A-BD3D-45A0-9E0C-EB7092BBDFFE}">
      <dgm:prSet/>
      <dgm:spPr/>
      <dgm:t>
        <a:bodyPr/>
        <a:lstStyle/>
        <a:p>
          <a:endParaRPr lang="en-US"/>
        </a:p>
      </dgm:t>
    </dgm:pt>
    <dgm:pt modelId="{9FEA37F8-5A24-4343-A145-E3CAC9F10774}" type="sibTrans" cxnId="{FEF3001A-BD3D-45A0-9E0C-EB7092BBDFFE}">
      <dgm:prSet/>
      <dgm:spPr/>
      <dgm:t>
        <a:bodyPr/>
        <a:lstStyle/>
        <a:p>
          <a:endParaRPr lang="en-US"/>
        </a:p>
      </dgm:t>
    </dgm:pt>
    <dgm:pt modelId="{312CA491-0CA9-4CF5-9500-E7B19ACB3CF9}">
      <dgm:prSet phldrT="[Text]" custT="1"/>
      <dgm:spPr/>
      <dgm:t>
        <a:bodyPr/>
        <a:lstStyle/>
        <a:p>
          <a:pPr>
            <a:buNone/>
          </a:pPr>
          <a:r>
            <a:rPr lang="en-US" sz="1400" b="0" u="none" dirty="0"/>
            <a:t>  -brute force attack gaining access to log into the browser to gain access to Ryan’s hashed password, which later leads to access to the </a:t>
          </a:r>
          <a:r>
            <a:rPr lang="en-US" sz="1400" b="0" u="none" dirty="0" err="1"/>
            <a:t>webdav</a:t>
          </a:r>
          <a:r>
            <a:rPr lang="en-US" sz="1400" b="0" u="none" dirty="0"/>
            <a:t> browser.</a:t>
          </a:r>
        </a:p>
        <a:p>
          <a:endParaRPr lang="en-US" sz="1400" b="0" u="none" dirty="0"/>
        </a:p>
      </dgm:t>
    </dgm:pt>
    <dgm:pt modelId="{EAEB9BA6-357B-48D9-B0F3-6ADB773759DC}" type="parTrans" cxnId="{2DDBFCA9-367B-484C-8EE3-EFF27D3A1AEF}">
      <dgm:prSet/>
      <dgm:spPr/>
      <dgm:t>
        <a:bodyPr/>
        <a:lstStyle/>
        <a:p>
          <a:endParaRPr lang="en-US"/>
        </a:p>
      </dgm:t>
    </dgm:pt>
    <dgm:pt modelId="{76BE5559-D563-4D7D-9A0E-1D07C8FBD8D7}" type="sibTrans" cxnId="{2DDBFCA9-367B-484C-8EE3-EFF27D3A1AEF}">
      <dgm:prSet/>
      <dgm:spPr/>
      <dgm:t>
        <a:bodyPr/>
        <a:lstStyle/>
        <a:p>
          <a:endParaRPr lang="en-US"/>
        </a:p>
      </dgm:t>
    </dgm:pt>
    <dgm:pt modelId="{59188E91-17D9-4567-88C9-02E3122DD433}" type="pres">
      <dgm:prSet presAssocID="{68C6522B-2B49-46A9-BE03-58C61F300B4E}" presName="linear" presStyleCnt="0">
        <dgm:presLayoutVars>
          <dgm:dir/>
          <dgm:animLvl val="lvl"/>
          <dgm:resizeHandles val="exact"/>
        </dgm:presLayoutVars>
      </dgm:prSet>
      <dgm:spPr/>
    </dgm:pt>
    <dgm:pt modelId="{62F44AA4-68B5-447F-BB25-677443FD0B0B}" type="pres">
      <dgm:prSet presAssocID="{EFA4EAD1-BBF3-472A-BC94-36EF76E639A5}" presName="parentLin" presStyleCnt="0"/>
      <dgm:spPr/>
    </dgm:pt>
    <dgm:pt modelId="{81087F67-A135-4B8E-A512-3F0ABD233A5D}" type="pres">
      <dgm:prSet presAssocID="{EFA4EAD1-BBF3-472A-BC94-36EF76E639A5}" presName="parentLeftMargin" presStyleLbl="node1" presStyleIdx="0" presStyleCnt="3"/>
      <dgm:spPr/>
    </dgm:pt>
    <dgm:pt modelId="{EAAE9741-8C7C-48AE-A10C-C7846033ED47}" type="pres">
      <dgm:prSet presAssocID="{EFA4EAD1-BBF3-472A-BC94-36EF76E639A5}" presName="parentText" presStyleLbl="node1" presStyleIdx="0" presStyleCnt="3" custFlipHor="1" custScaleX="10166" custLinFactX="52059" custLinFactNeighborX="100000" custLinFactNeighborY="-1500">
        <dgm:presLayoutVars>
          <dgm:chMax val="0"/>
          <dgm:bulletEnabled val="1"/>
        </dgm:presLayoutVars>
      </dgm:prSet>
      <dgm:spPr/>
    </dgm:pt>
    <dgm:pt modelId="{F5A2ABC6-335E-4764-9AD3-CCA1B4A23232}" type="pres">
      <dgm:prSet presAssocID="{EFA4EAD1-BBF3-472A-BC94-36EF76E639A5}" presName="negativeSpace" presStyleCnt="0"/>
      <dgm:spPr/>
    </dgm:pt>
    <dgm:pt modelId="{3E185831-E7FF-492F-8021-5C9DD59DA4F0}" type="pres">
      <dgm:prSet presAssocID="{EFA4EAD1-BBF3-472A-BC94-36EF76E639A5}" presName="childText" presStyleLbl="conFgAcc1" presStyleIdx="0" presStyleCnt="3">
        <dgm:presLayoutVars>
          <dgm:bulletEnabled val="1"/>
        </dgm:presLayoutVars>
      </dgm:prSet>
      <dgm:spPr/>
    </dgm:pt>
    <dgm:pt modelId="{22546854-541F-4195-BE88-0A0B0939F676}" type="pres">
      <dgm:prSet presAssocID="{8CC74359-F277-49D0-AD7F-80EEA9BD55D8}" presName="spaceBetweenRectangles" presStyleCnt="0"/>
      <dgm:spPr/>
    </dgm:pt>
    <dgm:pt modelId="{45C5F27B-0AD0-403D-876D-DFD0BDF7FEAF}" type="pres">
      <dgm:prSet presAssocID="{06FAC0FC-4298-4F44-9893-18896AC54E36}" presName="parentLin" presStyleCnt="0"/>
      <dgm:spPr/>
    </dgm:pt>
    <dgm:pt modelId="{AF79F9CB-B29F-4405-A462-3AF36F2BFF99}" type="pres">
      <dgm:prSet presAssocID="{06FAC0FC-4298-4F44-9893-18896AC54E36}" presName="parentLeftMargin" presStyleLbl="node1" presStyleIdx="0" presStyleCnt="3"/>
      <dgm:spPr/>
    </dgm:pt>
    <dgm:pt modelId="{98C34FD7-F79B-4E62-B240-0CCA41806299}" type="pres">
      <dgm:prSet presAssocID="{06FAC0FC-4298-4F44-9893-18896AC54E36}" presName="parentText" presStyleLbl="node1" presStyleIdx="1" presStyleCnt="3" custScaleX="10168" custLinFactX="52058" custLinFactNeighborX="100000" custLinFactNeighborY="-7198">
        <dgm:presLayoutVars>
          <dgm:chMax val="0"/>
          <dgm:bulletEnabled val="1"/>
        </dgm:presLayoutVars>
      </dgm:prSet>
      <dgm:spPr/>
    </dgm:pt>
    <dgm:pt modelId="{BC5E2478-6089-420B-B562-D1ABFB5738A1}" type="pres">
      <dgm:prSet presAssocID="{06FAC0FC-4298-4F44-9893-18896AC54E36}" presName="negativeSpace" presStyleCnt="0"/>
      <dgm:spPr/>
    </dgm:pt>
    <dgm:pt modelId="{23BB0EB4-1CBE-4C96-B027-AE6183799249}" type="pres">
      <dgm:prSet presAssocID="{06FAC0FC-4298-4F44-9893-18896AC54E36}" presName="childText" presStyleLbl="conFgAcc1" presStyleIdx="1" presStyleCnt="3">
        <dgm:presLayoutVars>
          <dgm:bulletEnabled val="1"/>
        </dgm:presLayoutVars>
      </dgm:prSet>
      <dgm:spPr/>
    </dgm:pt>
    <dgm:pt modelId="{D26FA2E8-B08A-40B3-BBDC-3D8B7760C7AD}" type="pres">
      <dgm:prSet presAssocID="{154EECBC-DCF4-4AAA-98FB-B877B98D3AF9}" presName="spaceBetweenRectangles" presStyleCnt="0"/>
      <dgm:spPr/>
    </dgm:pt>
    <dgm:pt modelId="{6D2AF7E5-F35C-4675-B531-3E5F58E23ABC}" type="pres">
      <dgm:prSet presAssocID="{5C8A06FF-96CB-461B-9380-F2063A82493B}" presName="parentLin" presStyleCnt="0"/>
      <dgm:spPr/>
    </dgm:pt>
    <dgm:pt modelId="{DE81E833-6737-49B5-B8EB-0FBA9703843F}" type="pres">
      <dgm:prSet presAssocID="{5C8A06FF-96CB-461B-9380-F2063A82493B}" presName="parentLeftMargin" presStyleLbl="node1" presStyleIdx="1" presStyleCnt="3"/>
      <dgm:spPr/>
    </dgm:pt>
    <dgm:pt modelId="{221F6FF4-E733-4361-9C08-AC8C1ADFD3DC}" type="pres">
      <dgm:prSet presAssocID="{5C8A06FF-96CB-461B-9380-F2063A82493B}" presName="parentText" presStyleLbl="node1" presStyleIdx="2" presStyleCnt="3" custScaleX="10014" custLinFactX="52135" custLinFactNeighborX="100000" custLinFactNeighborY="-3923">
        <dgm:presLayoutVars>
          <dgm:chMax val="0"/>
          <dgm:bulletEnabled val="1"/>
        </dgm:presLayoutVars>
      </dgm:prSet>
      <dgm:spPr/>
    </dgm:pt>
    <dgm:pt modelId="{A994D9BC-41FB-464B-816B-CF1559E8CE40}" type="pres">
      <dgm:prSet presAssocID="{5C8A06FF-96CB-461B-9380-F2063A82493B}" presName="negativeSpace" presStyleCnt="0"/>
      <dgm:spPr/>
    </dgm:pt>
    <dgm:pt modelId="{D435959F-D3B1-44AE-9ACF-21CA27F1629B}" type="pres">
      <dgm:prSet presAssocID="{5C8A06FF-96CB-461B-9380-F2063A82493B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FEF3001A-BD3D-45A0-9E0C-EB7092BBDFFE}" srcId="{5C8A06FF-96CB-461B-9380-F2063A82493B}" destId="{B886CD1B-A333-4910-9067-A68D2779B9D6}" srcOrd="0" destOrd="0" parTransId="{7A933628-2C99-4CEA-AE70-0BC78C8796E0}" sibTransId="{9FEA37F8-5A24-4343-A145-E3CAC9F10774}"/>
    <dgm:cxn modelId="{A2E8DF25-6F13-4E00-8C29-612C38FC5247}" type="presOf" srcId="{B886CD1B-A333-4910-9067-A68D2779B9D6}" destId="{D435959F-D3B1-44AE-9ACF-21CA27F1629B}" srcOrd="0" destOrd="0" presId="urn:microsoft.com/office/officeart/2005/8/layout/list1"/>
    <dgm:cxn modelId="{F8385F26-9E23-4503-B7A3-0CBA9B86C642}" type="presOf" srcId="{06FAC0FC-4298-4F44-9893-18896AC54E36}" destId="{AF79F9CB-B29F-4405-A462-3AF36F2BFF99}" srcOrd="0" destOrd="0" presId="urn:microsoft.com/office/officeart/2005/8/layout/list1"/>
    <dgm:cxn modelId="{7516222B-11DF-4EC4-84CB-9F2295EF76F0}" srcId="{EFA4EAD1-BBF3-472A-BC94-36EF76E639A5}" destId="{A666EAEF-60CF-4E53-8AC1-196DC54D40DF}" srcOrd="0" destOrd="0" parTransId="{7FAA2FDC-ACD1-4EE0-9E80-807324CF43F5}" sibTransId="{D929A4C7-9410-4912-B8B0-E33E65829226}"/>
    <dgm:cxn modelId="{10ADA842-D25B-476D-B8FE-DA376BDBD466}" type="presOf" srcId="{312CA491-0CA9-4CF5-9500-E7B19ACB3CF9}" destId="{23BB0EB4-1CBE-4C96-B027-AE6183799249}" srcOrd="0" destOrd="1" presId="urn:microsoft.com/office/officeart/2005/8/layout/list1"/>
    <dgm:cxn modelId="{B2C30C63-8D5A-4986-A6C3-35571EE45451}" type="presOf" srcId="{5C8A06FF-96CB-461B-9380-F2063A82493B}" destId="{221F6FF4-E733-4361-9C08-AC8C1ADFD3DC}" srcOrd="1" destOrd="0" presId="urn:microsoft.com/office/officeart/2005/8/layout/list1"/>
    <dgm:cxn modelId="{310F8A65-1CF5-4F91-8F09-67DE17AF96D2}" srcId="{68C6522B-2B49-46A9-BE03-58C61F300B4E}" destId="{06FAC0FC-4298-4F44-9893-18896AC54E36}" srcOrd="1" destOrd="0" parTransId="{0F4A9237-BBAB-4038-8CEE-22FD09C0AC99}" sibTransId="{154EECBC-DCF4-4AAA-98FB-B877B98D3AF9}"/>
    <dgm:cxn modelId="{2739BA67-A9C3-4188-AEA8-DC8D13A86FDF}" type="presOf" srcId="{68C6522B-2B49-46A9-BE03-58C61F300B4E}" destId="{59188E91-17D9-4567-88C9-02E3122DD433}" srcOrd="0" destOrd="0" presId="urn:microsoft.com/office/officeart/2005/8/layout/list1"/>
    <dgm:cxn modelId="{05B7406B-6FA0-433F-B689-6C3FCFEA0F67}" type="presOf" srcId="{06FAC0FC-4298-4F44-9893-18896AC54E36}" destId="{98C34FD7-F79B-4E62-B240-0CCA41806299}" srcOrd="1" destOrd="0" presId="urn:microsoft.com/office/officeart/2005/8/layout/list1"/>
    <dgm:cxn modelId="{20D73974-5279-486A-B5E9-3A6CA3AE52CA}" type="presOf" srcId="{A666EAEF-60CF-4E53-8AC1-196DC54D40DF}" destId="{3E185831-E7FF-492F-8021-5C9DD59DA4F0}" srcOrd="0" destOrd="0" presId="urn:microsoft.com/office/officeart/2005/8/layout/list1"/>
    <dgm:cxn modelId="{7BC31375-8CE5-41FD-9B03-EE1C03C44E5B}" srcId="{68C6522B-2B49-46A9-BE03-58C61F300B4E}" destId="{5C8A06FF-96CB-461B-9380-F2063A82493B}" srcOrd="2" destOrd="0" parTransId="{FCF0DC0A-2819-4C86-9A17-6BD421E047D0}" sibTransId="{6420BA52-0345-4C44-A819-9ECA865AD8E1}"/>
    <dgm:cxn modelId="{25313656-1B2C-44DC-BDB4-64097BB1366F}" type="presOf" srcId="{5C8A06FF-96CB-461B-9380-F2063A82493B}" destId="{DE81E833-6737-49B5-B8EB-0FBA9703843F}" srcOrd="0" destOrd="0" presId="urn:microsoft.com/office/officeart/2005/8/layout/list1"/>
    <dgm:cxn modelId="{408E1A59-AD57-4936-AF9A-8A4457BDD59E}" type="presOf" srcId="{5EC6954A-EEBE-4725-9B48-E78D92C91FB8}" destId="{23BB0EB4-1CBE-4C96-B027-AE6183799249}" srcOrd="0" destOrd="0" presId="urn:microsoft.com/office/officeart/2005/8/layout/list1"/>
    <dgm:cxn modelId="{D32CEC7D-D88F-4A6A-B11A-A213584EB73D}" srcId="{68C6522B-2B49-46A9-BE03-58C61F300B4E}" destId="{EFA4EAD1-BBF3-472A-BC94-36EF76E639A5}" srcOrd="0" destOrd="0" parTransId="{35CC7BAF-5D37-4425-BC35-66F47234B6A5}" sibTransId="{8CC74359-F277-49D0-AD7F-80EEA9BD55D8}"/>
    <dgm:cxn modelId="{1658BC9A-D41B-474E-8AE1-C49F84501E45}" type="presOf" srcId="{EFA4EAD1-BBF3-472A-BC94-36EF76E639A5}" destId="{81087F67-A135-4B8E-A512-3F0ABD233A5D}" srcOrd="0" destOrd="0" presId="urn:microsoft.com/office/officeart/2005/8/layout/list1"/>
    <dgm:cxn modelId="{2A3028A0-DD56-4085-8ECF-FB2FB43C15FA}" type="presOf" srcId="{EFA4EAD1-BBF3-472A-BC94-36EF76E639A5}" destId="{EAAE9741-8C7C-48AE-A10C-C7846033ED47}" srcOrd="1" destOrd="0" presId="urn:microsoft.com/office/officeart/2005/8/layout/list1"/>
    <dgm:cxn modelId="{2DDBFCA9-367B-484C-8EE3-EFF27D3A1AEF}" srcId="{06FAC0FC-4298-4F44-9893-18896AC54E36}" destId="{312CA491-0CA9-4CF5-9500-E7B19ACB3CF9}" srcOrd="1" destOrd="0" parTransId="{EAEB9BA6-357B-48D9-B0F3-6ADB773759DC}" sibTransId="{76BE5559-D563-4D7D-9A0E-1D07C8FBD8D7}"/>
    <dgm:cxn modelId="{D08649B6-C405-4393-B84C-33F67E7D694C}" srcId="{06FAC0FC-4298-4F44-9893-18896AC54E36}" destId="{5EC6954A-EEBE-4725-9B48-E78D92C91FB8}" srcOrd="0" destOrd="0" parTransId="{C9FC7D5D-DFCE-47CF-A186-5CCD1DA6AA0F}" sibTransId="{469F3430-DE32-4236-B1AE-73A772C37A7B}"/>
    <dgm:cxn modelId="{7FC2FFFD-C03B-4CC3-A115-6EDE31C54AC2}" type="presParOf" srcId="{59188E91-17D9-4567-88C9-02E3122DD433}" destId="{62F44AA4-68B5-447F-BB25-677443FD0B0B}" srcOrd="0" destOrd="0" presId="urn:microsoft.com/office/officeart/2005/8/layout/list1"/>
    <dgm:cxn modelId="{599DA494-2764-497E-B1D0-EDB857B02052}" type="presParOf" srcId="{62F44AA4-68B5-447F-BB25-677443FD0B0B}" destId="{81087F67-A135-4B8E-A512-3F0ABD233A5D}" srcOrd="0" destOrd="0" presId="urn:microsoft.com/office/officeart/2005/8/layout/list1"/>
    <dgm:cxn modelId="{4C11B058-F19B-41DA-AE95-B941BEF83AAE}" type="presParOf" srcId="{62F44AA4-68B5-447F-BB25-677443FD0B0B}" destId="{EAAE9741-8C7C-48AE-A10C-C7846033ED47}" srcOrd="1" destOrd="0" presId="urn:microsoft.com/office/officeart/2005/8/layout/list1"/>
    <dgm:cxn modelId="{116CD3E7-D890-471F-863F-CF89AA693303}" type="presParOf" srcId="{59188E91-17D9-4567-88C9-02E3122DD433}" destId="{F5A2ABC6-335E-4764-9AD3-CCA1B4A23232}" srcOrd="1" destOrd="0" presId="urn:microsoft.com/office/officeart/2005/8/layout/list1"/>
    <dgm:cxn modelId="{3A35C19C-B33C-4D5E-892B-A59BBC628B3D}" type="presParOf" srcId="{59188E91-17D9-4567-88C9-02E3122DD433}" destId="{3E185831-E7FF-492F-8021-5C9DD59DA4F0}" srcOrd="2" destOrd="0" presId="urn:microsoft.com/office/officeart/2005/8/layout/list1"/>
    <dgm:cxn modelId="{DB93B797-94F9-492D-8B42-23C1FF1FB86A}" type="presParOf" srcId="{59188E91-17D9-4567-88C9-02E3122DD433}" destId="{22546854-541F-4195-BE88-0A0B0939F676}" srcOrd="3" destOrd="0" presId="urn:microsoft.com/office/officeart/2005/8/layout/list1"/>
    <dgm:cxn modelId="{78177DAC-6F7C-4CA9-BB05-D60270AA03FD}" type="presParOf" srcId="{59188E91-17D9-4567-88C9-02E3122DD433}" destId="{45C5F27B-0AD0-403D-876D-DFD0BDF7FEAF}" srcOrd="4" destOrd="0" presId="urn:microsoft.com/office/officeart/2005/8/layout/list1"/>
    <dgm:cxn modelId="{C11BC06D-F7EA-4075-96BB-6B5AD727BEFB}" type="presParOf" srcId="{45C5F27B-0AD0-403D-876D-DFD0BDF7FEAF}" destId="{AF79F9CB-B29F-4405-A462-3AF36F2BFF99}" srcOrd="0" destOrd="0" presId="urn:microsoft.com/office/officeart/2005/8/layout/list1"/>
    <dgm:cxn modelId="{25A69721-9767-4DC9-93EF-7BAFFD8828C6}" type="presParOf" srcId="{45C5F27B-0AD0-403D-876D-DFD0BDF7FEAF}" destId="{98C34FD7-F79B-4E62-B240-0CCA41806299}" srcOrd="1" destOrd="0" presId="urn:microsoft.com/office/officeart/2005/8/layout/list1"/>
    <dgm:cxn modelId="{9A81B4C2-02B9-4B51-A2B8-60B9368B9960}" type="presParOf" srcId="{59188E91-17D9-4567-88C9-02E3122DD433}" destId="{BC5E2478-6089-420B-B562-D1ABFB5738A1}" srcOrd="5" destOrd="0" presId="urn:microsoft.com/office/officeart/2005/8/layout/list1"/>
    <dgm:cxn modelId="{D4D4DB4B-6265-4D7B-B218-CE4DE4CEAE85}" type="presParOf" srcId="{59188E91-17D9-4567-88C9-02E3122DD433}" destId="{23BB0EB4-1CBE-4C96-B027-AE6183799249}" srcOrd="6" destOrd="0" presId="urn:microsoft.com/office/officeart/2005/8/layout/list1"/>
    <dgm:cxn modelId="{5CB9FAF1-D44E-401F-85F3-CCDEAF237D8D}" type="presParOf" srcId="{59188E91-17D9-4567-88C9-02E3122DD433}" destId="{D26FA2E8-B08A-40B3-BBDC-3D8B7760C7AD}" srcOrd="7" destOrd="0" presId="urn:microsoft.com/office/officeart/2005/8/layout/list1"/>
    <dgm:cxn modelId="{04BC402C-64E9-4D4A-A190-A511A681541F}" type="presParOf" srcId="{59188E91-17D9-4567-88C9-02E3122DD433}" destId="{6D2AF7E5-F35C-4675-B531-3E5F58E23ABC}" srcOrd="8" destOrd="0" presId="urn:microsoft.com/office/officeart/2005/8/layout/list1"/>
    <dgm:cxn modelId="{B2DF40BC-E3F5-43BD-93C8-9B8D503AC88B}" type="presParOf" srcId="{6D2AF7E5-F35C-4675-B531-3E5F58E23ABC}" destId="{DE81E833-6737-49B5-B8EB-0FBA9703843F}" srcOrd="0" destOrd="0" presId="urn:microsoft.com/office/officeart/2005/8/layout/list1"/>
    <dgm:cxn modelId="{CFAB47A5-13AA-403E-80AF-3711CE6BE7B2}" type="presParOf" srcId="{6D2AF7E5-F35C-4675-B531-3E5F58E23ABC}" destId="{221F6FF4-E733-4361-9C08-AC8C1ADFD3DC}" srcOrd="1" destOrd="0" presId="urn:microsoft.com/office/officeart/2005/8/layout/list1"/>
    <dgm:cxn modelId="{798BA997-C524-4FF3-A58F-6AE4334974A5}" type="presParOf" srcId="{59188E91-17D9-4567-88C9-02E3122DD433}" destId="{A994D9BC-41FB-464B-816B-CF1559E8CE40}" srcOrd="9" destOrd="0" presId="urn:microsoft.com/office/officeart/2005/8/layout/list1"/>
    <dgm:cxn modelId="{40DAF442-0D5C-403D-8F7A-14B593779FC5}" type="presParOf" srcId="{59188E91-17D9-4567-88C9-02E3122DD433}" destId="{D435959F-D3B1-44AE-9ACF-21CA27F1629B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A0C9A1F-E10D-447F-A53D-3382B527C80C}" type="doc">
      <dgm:prSet loTypeId="urn:microsoft.com/office/officeart/2005/8/layout/list1" loCatId="list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7D1BA39D-AE39-4A81-BBD9-8A579D38A468}">
      <dgm:prSet phldrT="[Text]" custT="1"/>
      <dgm:spPr/>
      <dgm:t>
        <a:bodyPr/>
        <a:lstStyle/>
        <a:p>
          <a:pPr algn="ctr"/>
          <a:r>
            <a:rPr lang="en-US" sz="1600" dirty="0"/>
            <a:t>1</a:t>
          </a:r>
        </a:p>
      </dgm:t>
    </dgm:pt>
    <dgm:pt modelId="{7E9D8BC6-7670-4D89-926E-BF95585629F4}" type="parTrans" cxnId="{A1A1A406-2572-4BCE-A285-02A513FC9E29}">
      <dgm:prSet/>
      <dgm:spPr/>
      <dgm:t>
        <a:bodyPr/>
        <a:lstStyle/>
        <a:p>
          <a:endParaRPr lang="en-US"/>
        </a:p>
      </dgm:t>
    </dgm:pt>
    <dgm:pt modelId="{5D6D8A7C-6199-426D-9B5F-1A634A55DCB2}" type="sibTrans" cxnId="{A1A1A406-2572-4BCE-A285-02A513FC9E29}">
      <dgm:prSet/>
      <dgm:spPr/>
      <dgm:t>
        <a:bodyPr/>
        <a:lstStyle/>
        <a:p>
          <a:endParaRPr lang="en-US"/>
        </a:p>
      </dgm:t>
    </dgm:pt>
    <dgm:pt modelId="{39A151D3-1D1D-42F6-A290-0FBC0CF8EE75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1" u="sng" dirty="0"/>
            <a:t>Tools &amp; Processes</a:t>
          </a:r>
          <a:endParaRPr lang="en-US" sz="1400" b="0" u="none" dirty="0"/>
        </a:p>
      </dgm:t>
    </dgm:pt>
    <dgm:pt modelId="{C8390CC1-DDC5-4982-85B7-34ACC906A44B}" type="parTrans" cxnId="{C108DA49-C6BB-4B2B-BD89-B8F46285FF00}">
      <dgm:prSet/>
      <dgm:spPr/>
      <dgm:t>
        <a:bodyPr/>
        <a:lstStyle/>
        <a:p>
          <a:endParaRPr lang="en-US"/>
        </a:p>
      </dgm:t>
    </dgm:pt>
    <dgm:pt modelId="{C4D1730F-FB9A-4F35-9877-BCBB54D85C1A}" type="sibTrans" cxnId="{C108DA49-C6BB-4B2B-BD89-B8F46285FF00}">
      <dgm:prSet/>
      <dgm:spPr/>
      <dgm:t>
        <a:bodyPr/>
        <a:lstStyle/>
        <a:p>
          <a:endParaRPr lang="en-US"/>
        </a:p>
      </dgm:t>
    </dgm:pt>
    <dgm:pt modelId="{7088AEEC-1BEE-4767-A3A1-FF4DCBCDBD99}">
      <dgm:prSet phldrT="[Text]" custT="1"/>
      <dgm:spPr/>
      <dgm:t>
        <a:bodyPr/>
        <a:lstStyle/>
        <a:p>
          <a:pPr algn="ctr"/>
          <a:r>
            <a:rPr lang="en-US" sz="1600" dirty="0"/>
            <a:t>2</a:t>
          </a:r>
        </a:p>
      </dgm:t>
    </dgm:pt>
    <dgm:pt modelId="{81FBFC4E-19D5-459B-9A45-1B73DC27C9B1}" type="parTrans" cxnId="{16FEC79F-2169-445E-A915-017A652CCA85}">
      <dgm:prSet/>
      <dgm:spPr/>
      <dgm:t>
        <a:bodyPr/>
        <a:lstStyle/>
        <a:p>
          <a:endParaRPr lang="en-US"/>
        </a:p>
      </dgm:t>
    </dgm:pt>
    <dgm:pt modelId="{1C5B6839-DE4B-4E2E-8736-4F1DCED381D1}" type="sibTrans" cxnId="{16FEC79F-2169-445E-A915-017A652CCA85}">
      <dgm:prSet/>
      <dgm:spPr/>
      <dgm:t>
        <a:bodyPr/>
        <a:lstStyle/>
        <a:p>
          <a:endParaRPr lang="en-US"/>
        </a:p>
      </dgm:t>
    </dgm:pt>
    <dgm:pt modelId="{472EC7B8-02FA-42AE-BFCC-6DC6CE5028EF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1400" b="1" u="sng" dirty="0"/>
            <a:t>Achievements</a:t>
          </a:r>
        </a:p>
        <a:p>
          <a:r>
            <a:rPr lang="en-US" sz="1400" b="0" u="none" dirty="0"/>
            <a:t>-Deploring the remote code injection allows up to open the Meterpreter shell into the target. </a:t>
          </a:r>
        </a:p>
        <a:p>
          <a:r>
            <a:rPr lang="en-US" sz="1400" b="0" u="none" dirty="0"/>
            <a:t>-Once this shell is opened, this opens the door to access the full database. </a:t>
          </a:r>
        </a:p>
      </dgm:t>
    </dgm:pt>
    <dgm:pt modelId="{157DA063-B72A-4B33-800A-76CAEF76C88F}" type="parTrans" cxnId="{4445CF48-39B2-454E-BCB7-5E313E0CC9E5}">
      <dgm:prSet/>
      <dgm:spPr/>
      <dgm:t>
        <a:bodyPr/>
        <a:lstStyle/>
        <a:p>
          <a:endParaRPr lang="en-US"/>
        </a:p>
      </dgm:t>
    </dgm:pt>
    <dgm:pt modelId="{E42B515E-79AC-437E-913D-361F08E0833D}" type="sibTrans" cxnId="{4445CF48-39B2-454E-BCB7-5E313E0CC9E5}">
      <dgm:prSet/>
      <dgm:spPr/>
      <dgm:t>
        <a:bodyPr/>
        <a:lstStyle/>
        <a:p>
          <a:endParaRPr lang="en-US"/>
        </a:p>
      </dgm:t>
    </dgm:pt>
    <dgm:pt modelId="{68236B44-B527-4295-AB36-8F96F41AF4F5}">
      <dgm:prSet phldrT="[Text]" custT="1"/>
      <dgm:spPr/>
      <dgm:t>
        <a:bodyPr/>
        <a:lstStyle/>
        <a:p>
          <a:pPr algn="ctr"/>
          <a:r>
            <a:rPr lang="en-US" sz="1600" dirty="0"/>
            <a:t>3</a:t>
          </a:r>
        </a:p>
      </dgm:t>
    </dgm:pt>
    <dgm:pt modelId="{1F6D3875-A824-4387-A35E-20E9A6043F4F}" type="parTrans" cxnId="{CE913B46-0C70-47BB-B3DA-F23461E2026C}">
      <dgm:prSet/>
      <dgm:spPr/>
      <dgm:t>
        <a:bodyPr/>
        <a:lstStyle/>
        <a:p>
          <a:endParaRPr lang="en-US"/>
        </a:p>
      </dgm:t>
    </dgm:pt>
    <dgm:pt modelId="{748C157A-A7E2-4714-B28D-997EBD373EAE}" type="sibTrans" cxnId="{CE913B46-0C70-47BB-B3DA-F23461E2026C}">
      <dgm:prSet/>
      <dgm:spPr/>
      <dgm:t>
        <a:bodyPr/>
        <a:lstStyle/>
        <a:p>
          <a:endParaRPr lang="en-US"/>
        </a:p>
      </dgm:t>
    </dgm:pt>
    <dgm:pt modelId="{522E42C9-6E5F-463D-93AC-BD22EA86A9F5}">
      <dgm:prSet phldrT="[Text]" custT="1"/>
      <dgm:spPr/>
      <dgm:t>
        <a:bodyPr/>
        <a:lstStyle/>
        <a:p>
          <a:r>
            <a:rPr lang="en-US" sz="1400" b="1" u="sng" dirty="0"/>
            <a:t>Aftermath</a:t>
          </a:r>
        </a:p>
        <a:p>
          <a:r>
            <a:rPr lang="en-US" sz="1400" b="0" u="none" dirty="0"/>
            <a:t>-Having access to the full database, provided the opportunity to find the flag, demonstrating the ability to access sensitive data. </a:t>
          </a:r>
        </a:p>
      </dgm:t>
    </dgm:pt>
    <dgm:pt modelId="{47C8FDA7-AA39-415C-8335-16ADA10AEF27}" type="parTrans" cxnId="{48223A25-672B-4AE6-A6CB-F62C008249DE}">
      <dgm:prSet/>
      <dgm:spPr/>
      <dgm:t>
        <a:bodyPr/>
        <a:lstStyle/>
        <a:p>
          <a:endParaRPr lang="en-US"/>
        </a:p>
      </dgm:t>
    </dgm:pt>
    <dgm:pt modelId="{620FE0DF-5FC8-4F46-981A-4B204947517F}" type="sibTrans" cxnId="{48223A25-672B-4AE6-A6CB-F62C008249DE}">
      <dgm:prSet/>
      <dgm:spPr/>
      <dgm:t>
        <a:bodyPr/>
        <a:lstStyle/>
        <a:p>
          <a:endParaRPr lang="en-US"/>
        </a:p>
      </dgm:t>
    </dgm:pt>
    <dgm:pt modelId="{B2DE218C-CED9-40C7-889B-6A3CF00A5453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400" b="0" u="none" dirty="0"/>
            <a:t>-Use Meterpreter to connect to uploaded web shell</a:t>
          </a:r>
        </a:p>
      </dgm:t>
    </dgm:pt>
    <dgm:pt modelId="{343543B2-E742-41D8-BC41-CB8FE470A3C5}" type="parTrans" cxnId="{BE6A002B-EB79-472E-ADA4-C7F97194F048}">
      <dgm:prSet/>
      <dgm:spPr/>
      <dgm:t>
        <a:bodyPr/>
        <a:lstStyle/>
        <a:p>
          <a:endParaRPr lang="en-US"/>
        </a:p>
      </dgm:t>
    </dgm:pt>
    <dgm:pt modelId="{A11B617F-46E0-4E6B-BF98-15499316B7C4}" type="sibTrans" cxnId="{BE6A002B-EB79-472E-ADA4-C7F97194F048}">
      <dgm:prSet/>
      <dgm:spPr/>
      <dgm:t>
        <a:bodyPr/>
        <a:lstStyle/>
        <a:p>
          <a:endParaRPr lang="en-US"/>
        </a:p>
      </dgm:t>
    </dgm:pt>
    <dgm:pt modelId="{52DDB214-B5AC-4AFD-9BD7-BB7DBBF3B575}">
      <dgm:prSet phldrT="[Text]" custT="1"/>
      <dgm:spPr/>
      <dgm:t>
        <a:bodyPr/>
        <a:lstStyle/>
        <a:p>
          <a:pPr>
            <a:buFont typeface="Arial" panose="020B0604020202020204" pitchFamily="34" charset="0"/>
            <a:buNone/>
          </a:pPr>
          <a:r>
            <a:rPr lang="en-US" sz="1400" b="0" u="none" dirty="0"/>
            <a:t>-Use shell to explore and compromise target.</a:t>
          </a:r>
        </a:p>
      </dgm:t>
    </dgm:pt>
    <dgm:pt modelId="{564FBE7A-6DD4-43FC-85A5-345D4E7EB707}" type="parTrans" cxnId="{13838F3B-D4DF-4D34-B5DD-A086A22AD2BD}">
      <dgm:prSet/>
      <dgm:spPr/>
      <dgm:t>
        <a:bodyPr/>
        <a:lstStyle/>
        <a:p>
          <a:endParaRPr lang="en-US"/>
        </a:p>
      </dgm:t>
    </dgm:pt>
    <dgm:pt modelId="{F5F457C7-ED5A-4BE7-B7D5-91674C455B8D}" type="sibTrans" cxnId="{13838F3B-D4DF-4D34-B5DD-A086A22AD2BD}">
      <dgm:prSet/>
      <dgm:spPr/>
      <dgm:t>
        <a:bodyPr/>
        <a:lstStyle/>
        <a:p>
          <a:endParaRPr lang="en-US"/>
        </a:p>
      </dgm:t>
    </dgm:pt>
    <dgm:pt modelId="{9C29C6B7-B97D-4686-93DF-03F7E3D4B951}" type="pres">
      <dgm:prSet presAssocID="{5A0C9A1F-E10D-447F-A53D-3382B527C80C}" presName="linear" presStyleCnt="0">
        <dgm:presLayoutVars>
          <dgm:dir/>
          <dgm:animLvl val="lvl"/>
          <dgm:resizeHandles val="exact"/>
        </dgm:presLayoutVars>
      </dgm:prSet>
      <dgm:spPr/>
    </dgm:pt>
    <dgm:pt modelId="{A7987911-AAA9-43C2-84ED-2715D188C338}" type="pres">
      <dgm:prSet presAssocID="{7D1BA39D-AE39-4A81-BBD9-8A579D38A468}" presName="parentLin" presStyleCnt="0"/>
      <dgm:spPr/>
    </dgm:pt>
    <dgm:pt modelId="{9730B80F-502D-4881-B26B-2BBE429C7CD9}" type="pres">
      <dgm:prSet presAssocID="{7D1BA39D-AE39-4A81-BBD9-8A579D38A468}" presName="parentLeftMargin" presStyleLbl="node1" presStyleIdx="0" presStyleCnt="3"/>
      <dgm:spPr/>
    </dgm:pt>
    <dgm:pt modelId="{728E2542-6202-4053-B334-AE1D13988667}" type="pres">
      <dgm:prSet presAssocID="{7D1BA39D-AE39-4A81-BBD9-8A579D38A468}" presName="parentText" presStyleLbl="node1" presStyleIdx="0" presStyleCnt="3" custScaleX="8804" custScaleY="31562" custLinFactX="52842" custLinFactNeighborX="100000" custLinFactNeighborY="-60038">
        <dgm:presLayoutVars>
          <dgm:chMax val="0"/>
          <dgm:bulletEnabled val="1"/>
        </dgm:presLayoutVars>
      </dgm:prSet>
      <dgm:spPr/>
    </dgm:pt>
    <dgm:pt modelId="{18318913-54D3-49F9-B3F1-F887F8B17A6E}" type="pres">
      <dgm:prSet presAssocID="{7D1BA39D-AE39-4A81-BBD9-8A579D38A468}" presName="negativeSpace" presStyleCnt="0"/>
      <dgm:spPr/>
    </dgm:pt>
    <dgm:pt modelId="{56C52BED-1F28-44AF-ADC5-97F5CD9FD4DE}" type="pres">
      <dgm:prSet presAssocID="{7D1BA39D-AE39-4A81-BBD9-8A579D38A468}" presName="childText" presStyleLbl="conFgAcc1" presStyleIdx="0" presStyleCnt="3" custScaleY="55015" custLinFactY="-9915" custLinFactNeighborX="0" custLinFactNeighborY="-100000">
        <dgm:presLayoutVars>
          <dgm:bulletEnabled val="1"/>
        </dgm:presLayoutVars>
      </dgm:prSet>
      <dgm:spPr/>
    </dgm:pt>
    <dgm:pt modelId="{6D041A20-88D7-4698-922B-5CCBCC684204}" type="pres">
      <dgm:prSet presAssocID="{5D6D8A7C-6199-426D-9B5F-1A634A55DCB2}" presName="spaceBetweenRectangles" presStyleCnt="0"/>
      <dgm:spPr/>
    </dgm:pt>
    <dgm:pt modelId="{6A449EBC-D834-424B-AA9B-70EBD2DE2F57}" type="pres">
      <dgm:prSet presAssocID="{7088AEEC-1BEE-4767-A3A1-FF4DCBCDBD99}" presName="parentLin" presStyleCnt="0"/>
      <dgm:spPr/>
    </dgm:pt>
    <dgm:pt modelId="{84618D94-00F9-465B-A19A-09E326480CCF}" type="pres">
      <dgm:prSet presAssocID="{7088AEEC-1BEE-4767-A3A1-FF4DCBCDBD99}" presName="parentLeftMargin" presStyleLbl="node1" presStyleIdx="0" presStyleCnt="3"/>
      <dgm:spPr/>
    </dgm:pt>
    <dgm:pt modelId="{255A14E7-BBFC-4058-A8E2-552899AB2208}" type="pres">
      <dgm:prSet presAssocID="{7088AEEC-1BEE-4767-A3A1-FF4DCBCDBD99}" presName="parentText" presStyleLbl="node1" presStyleIdx="1" presStyleCnt="3" custScaleX="9326" custScaleY="32653" custLinFactX="53104" custLinFactNeighborX="100000" custLinFactNeighborY="-40518">
        <dgm:presLayoutVars>
          <dgm:chMax val="0"/>
          <dgm:bulletEnabled val="1"/>
        </dgm:presLayoutVars>
      </dgm:prSet>
      <dgm:spPr/>
    </dgm:pt>
    <dgm:pt modelId="{F93EF6D6-FB75-4AFE-AA06-9DB9A981FA05}" type="pres">
      <dgm:prSet presAssocID="{7088AEEC-1BEE-4767-A3A1-FF4DCBCDBD99}" presName="negativeSpace" presStyleCnt="0"/>
      <dgm:spPr/>
    </dgm:pt>
    <dgm:pt modelId="{8B5EC029-B83F-41DB-A6EA-EFEC32ACD92F}" type="pres">
      <dgm:prSet presAssocID="{7088AEEC-1BEE-4767-A3A1-FF4DCBCDBD99}" presName="childText" presStyleLbl="conFgAcc1" presStyleIdx="1" presStyleCnt="3" custScaleY="57632" custLinFactNeighborX="0" custLinFactNeighborY="-15856">
        <dgm:presLayoutVars>
          <dgm:bulletEnabled val="1"/>
        </dgm:presLayoutVars>
      </dgm:prSet>
      <dgm:spPr/>
    </dgm:pt>
    <dgm:pt modelId="{7DA8EF6D-F617-436E-B045-EC249D4D0C90}" type="pres">
      <dgm:prSet presAssocID="{1C5B6839-DE4B-4E2E-8736-4F1DCED381D1}" presName="spaceBetweenRectangles" presStyleCnt="0"/>
      <dgm:spPr/>
    </dgm:pt>
    <dgm:pt modelId="{E7C25748-04EB-4059-92A9-29DE5205E400}" type="pres">
      <dgm:prSet presAssocID="{68236B44-B527-4295-AB36-8F96F41AF4F5}" presName="parentLin" presStyleCnt="0"/>
      <dgm:spPr/>
    </dgm:pt>
    <dgm:pt modelId="{3D99BD51-6B32-402F-8C63-0709EBEEEB92}" type="pres">
      <dgm:prSet presAssocID="{68236B44-B527-4295-AB36-8F96F41AF4F5}" presName="parentLeftMargin" presStyleLbl="node1" presStyleIdx="1" presStyleCnt="3"/>
      <dgm:spPr/>
    </dgm:pt>
    <dgm:pt modelId="{9CBF025A-AD2F-4F08-9E99-F2AD8531C2E5}" type="pres">
      <dgm:prSet presAssocID="{68236B44-B527-4295-AB36-8F96F41AF4F5}" presName="parentText" presStyleLbl="node1" presStyleIdx="2" presStyleCnt="3" custScaleX="9437" custScaleY="31553" custLinFactX="52420" custLinFactNeighborX="100000" custLinFactNeighborY="-12417">
        <dgm:presLayoutVars>
          <dgm:chMax val="0"/>
          <dgm:bulletEnabled val="1"/>
        </dgm:presLayoutVars>
      </dgm:prSet>
      <dgm:spPr/>
    </dgm:pt>
    <dgm:pt modelId="{81ECABE5-B264-4F61-9667-15FD3A76DFBF}" type="pres">
      <dgm:prSet presAssocID="{68236B44-B527-4295-AB36-8F96F41AF4F5}" presName="negativeSpace" presStyleCnt="0"/>
      <dgm:spPr/>
    </dgm:pt>
    <dgm:pt modelId="{2C86AA0E-9858-44A2-BAAA-84D394F10A39}" type="pres">
      <dgm:prSet presAssocID="{68236B44-B527-4295-AB36-8F96F41AF4F5}" presName="childText" presStyleLbl="conFgAcc1" presStyleIdx="2" presStyleCnt="3" custScaleY="59548" custLinFactNeighborX="-6" custLinFactNeighborY="45110">
        <dgm:presLayoutVars>
          <dgm:bulletEnabled val="1"/>
        </dgm:presLayoutVars>
      </dgm:prSet>
      <dgm:spPr/>
    </dgm:pt>
  </dgm:ptLst>
  <dgm:cxnLst>
    <dgm:cxn modelId="{5BFE1B02-D128-4495-8815-B37606468C5A}" type="presOf" srcId="{68236B44-B527-4295-AB36-8F96F41AF4F5}" destId="{3D99BD51-6B32-402F-8C63-0709EBEEEB92}" srcOrd="0" destOrd="0" presId="urn:microsoft.com/office/officeart/2005/8/layout/list1"/>
    <dgm:cxn modelId="{8D255D02-5F41-4E18-8D10-93D9DD1C2412}" type="presOf" srcId="{39A151D3-1D1D-42F6-A290-0FBC0CF8EE75}" destId="{56C52BED-1F28-44AF-ADC5-97F5CD9FD4DE}" srcOrd="0" destOrd="0" presId="urn:microsoft.com/office/officeart/2005/8/layout/list1"/>
    <dgm:cxn modelId="{A1A1A406-2572-4BCE-A285-02A513FC9E29}" srcId="{5A0C9A1F-E10D-447F-A53D-3382B527C80C}" destId="{7D1BA39D-AE39-4A81-BBD9-8A579D38A468}" srcOrd="0" destOrd="0" parTransId="{7E9D8BC6-7670-4D89-926E-BF95585629F4}" sibTransId="{5D6D8A7C-6199-426D-9B5F-1A634A55DCB2}"/>
    <dgm:cxn modelId="{3C2FB507-440A-4C60-A34C-2C79C8BE8188}" type="presOf" srcId="{B2DE218C-CED9-40C7-889B-6A3CF00A5453}" destId="{56C52BED-1F28-44AF-ADC5-97F5CD9FD4DE}" srcOrd="0" destOrd="1" presId="urn:microsoft.com/office/officeart/2005/8/layout/list1"/>
    <dgm:cxn modelId="{13CB2916-9E7C-40C9-871A-94BB9683E9A3}" type="presOf" srcId="{5A0C9A1F-E10D-447F-A53D-3382B527C80C}" destId="{9C29C6B7-B97D-4686-93DF-03F7E3D4B951}" srcOrd="0" destOrd="0" presId="urn:microsoft.com/office/officeart/2005/8/layout/list1"/>
    <dgm:cxn modelId="{48223A25-672B-4AE6-A6CB-F62C008249DE}" srcId="{68236B44-B527-4295-AB36-8F96F41AF4F5}" destId="{522E42C9-6E5F-463D-93AC-BD22EA86A9F5}" srcOrd="0" destOrd="0" parTransId="{47C8FDA7-AA39-415C-8335-16ADA10AEF27}" sibTransId="{620FE0DF-5FC8-4F46-981A-4B204947517F}"/>
    <dgm:cxn modelId="{9A85E729-6252-4BFF-B674-C14811B677BE}" type="presOf" srcId="{7088AEEC-1BEE-4767-A3A1-FF4DCBCDBD99}" destId="{84618D94-00F9-465B-A19A-09E326480CCF}" srcOrd="0" destOrd="0" presId="urn:microsoft.com/office/officeart/2005/8/layout/list1"/>
    <dgm:cxn modelId="{BE6A002B-EB79-472E-ADA4-C7F97194F048}" srcId="{7D1BA39D-AE39-4A81-BBD9-8A579D38A468}" destId="{B2DE218C-CED9-40C7-889B-6A3CF00A5453}" srcOrd="1" destOrd="0" parTransId="{343543B2-E742-41D8-BC41-CB8FE470A3C5}" sibTransId="{A11B617F-46E0-4E6B-BF98-15499316B7C4}"/>
    <dgm:cxn modelId="{13838F3B-D4DF-4D34-B5DD-A086A22AD2BD}" srcId="{7D1BA39D-AE39-4A81-BBD9-8A579D38A468}" destId="{52DDB214-B5AC-4AFD-9BD7-BB7DBBF3B575}" srcOrd="2" destOrd="0" parTransId="{564FBE7A-6DD4-43FC-85A5-345D4E7EB707}" sibTransId="{F5F457C7-ED5A-4BE7-B7D5-91674C455B8D}"/>
    <dgm:cxn modelId="{28816460-93CC-4E60-B12D-D584A05813E1}" type="presOf" srcId="{68236B44-B527-4295-AB36-8F96F41AF4F5}" destId="{9CBF025A-AD2F-4F08-9E99-F2AD8531C2E5}" srcOrd="1" destOrd="0" presId="urn:microsoft.com/office/officeart/2005/8/layout/list1"/>
    <dgm:cxn modelId="{6DF1CD63-DE3B-4B11-AC09-96B2D493A6C9}" type="presOf" srcId="{7088AEEC-1BEE-4767-A3A1-FF4DCBCDBD99}" destId="{255A14E7-BBFC-4058-A8E2-552899AB2208}" srcOrd="1" destOrd="0" presId="urn:microsoft.com/office/officeart/2005/8/layout/list1"/>
    <dgm:cxn modelId="{CE913B46-0C70-47BB-B3DA-F23461E2026C}" srcId="{5A0C9A1F-E10D-447F-A53D-3382B527C80C}" destId="{68236B44-B527-4295-AB36-8F96F41AF4F5}" srcOrd="2" destOrd="0" parTransId="{1F6D3875-A824-4387-A35E-20E9A6043F4F}" sibTransId="{748C157A-A7E2-4714-B28D-997EBD373EAE}"/>
    <dgm:cxn modelId="{4445CF48-39B2-454E-BCB7-5E313E0CC9E5}" srcId="{7088AEEC-1BEE-4767-A3A1-FF4DCBCDBD99}" destId="{472EC7B8-02FA-42AE-BFCC-6DC6CE5028EF}" srcOrd="0" destOrd="0" parTransId="{157DA063-B72A-4B33-800A-76CAEF76C88F}" sibTransId="{E42B515E-79AC-437E-913D-361F08E0833D}"/>
    <dgm:cxn modelId="{C108DA49-C6BB-4B2B-BD89-B8F46285FF00}" srcId="{7D1BA39D-AE39-4A81-BBD9-8A579D38A468}" destId="{39A151D3-1D1D-42F6-A290-0FBC0CF8EE75}" srcOrd="0" destOrd="0" parTransId="{C8390CC1-DDC5-4982-85B7-34ACC906A44B}" sibTransId="{C4D1730F-FB9A-4F35-9877-BCBB54D85C1A}"/>
    <dgm:cxn modelId="{5045D954-73F3-4AE8-B07B-3EFD830B27EF}" type="presOf" srcId="{472EC7B8-02FA-42AE-BFCC-6DC6CE5028EF}" destId="{8B5EC029-B83F-41DB-A6EA-EFEC32ACD92F}" srcOrd="0" destOrd="0" presId="urn:microsoft.com/office/officeart/2005/8/layout/list1"/>
    <dgm:cxn modelId="{2FBF9C8B-D6EC-4DD7-9591-8B56ADEADE09}" type="presOf" srcId="{7D1BA39D-AE39-4A81-BBD9-8A579D38A468}" destId="{728E2542-6202-4053-B334-AE1D13988667}" srcOrd="1" destOrd="0" presId="urn:microsoft.com/office/officeart/2005/8/layout/list1"/>
    <dgm:cxn modelId="{B61B4B8F-DE28-4BAD-ACA0-0EE037D755FB}" type="presOf" srcId="{52DDB214-B5AC-4AFD-9BD7-BB7DBBF3B575}" destId="{56C52BED-1F28-44AF-ADC5-97F5CD9FD4DE}" srcOrd="0" destOrd="2" presId="urn:microsoft.com/office/officeart/2005/8/layout/list1"/>
    <dgm:cxn modelId="{16FEC79F-2169-445E-A915-017A652CCA85}" srcId="{5A0C9A1F-E10D-447F-A53D-3382B527C80C}" destId="{7088AEEC-1BEE-4767-A3A1-FF4DCBCDBD99}" srcOrd="1" destOrd="0" parTransId="{81FBFC4E-19D5-459B-9A45-1B73DC27C9B1}" sibTransId="{1C5B6839-DE4B-4E2E-8736-4F1DCED381D1}"/>
    <dgm:cxn modelId="{F0C3E2C9-1BD7-4EB7-BDBE-7F8817F0DF5E}" type="presOf" srcId="{522E42C9-6E5F-463D-93AC-BD22EA86A9F5}" destId="{2C86AA0E-9858-44A2-BAAA-84D394F10A39}" srcOrd="0" destOrd="0" presId="urn:microsoft.com/office/officeart/2005/8/layout/list1"/>
    <dgm:cxn modelId="{0B8D43F1-2358-491C-BC84-760DE579D63E}" type="presOf" srcId="{7D1BA39D-AE39-4A81-BBD9-8A579D38A468}" destId="{9730B80F-502D-4881-B26B-2BBE429C7CD9}" srcOrd="0" destOrd="0" presId="urn:microsoft.com/office/officeart/2005/8/layout/list1"/>
    <dgm:cxn modelId="{59ACBAE4-F163-49E3-BF6E-27AAB13228CD}" type="presParOf" srcId="{9C29C6B7-B97D-4686-93DF-03F7E3D4B951}" destId="{A7987911-AAA9-43C2-84ED-2715D188C338}" srcOrd="0" destOrd="0" presId="urn:microsoft.com/office/officeart/2005/8/layout/list1"/>
    <dgm:cxn modelId="{FA3F4F5C-91BA-4787-AE45-06B0870D06F9}" type="presParOf" srcId="{A7987911-AAA9-43C2-84ED-2715D188C338}" destId="{9730B80F-502D-4881-B26B-2BBE429C7CD9}" srcOrd="0" destOrd="0" presId="urn:microsoft.com/office/officeart/2005/8/layout/list1"/>
    <dgm:cxn modelId="{BC2AD699-394C-4EE3-A652-1A5C5383FDB5}" type="presParOf" srcId="{A7987911-AAA9-43C2-84ED-2715D188C338}" destId="{728E2542-6202-4053-B334-AE1D13988667}" srcOrd="1" destOrd="0" presId="urn:microsoft.com/office/officeart/2005/8/layout/list1"/>
    <dgm:cxn modelId="{F6B27221-FA56-4CCD-AA37-36088A8323CB}" type="presParOf" srcId="{9C29C6B7-B97D-4686-93DF-03F7E3D4B951}" destId="{18318913-54D3-49F9-B3F1-F887F8B17A6E}" srcOrd="1" destOrd="0" presId="urn:microsoft.com/office/officeart/2005/8/layout/list1"/>
    <dgm:cxn modelId="{85E5922F-86A4-45BD-BDEE-11BBC1B425A1}" type="presParOf" srcId="{9C29C6B7-B97D-4686-93DF-03F7E3D4B951}" destId="{56C52BED-1F28-44AF-ADC5-97F5CD9FD4DE}" srcOrd="2" destOrd="0" presId="urn:microsoft.com/office/officeart/2005/8/layout/list1"/>
    <dgm:cxn modelId="{CCD753DE-5588-49D3-9560-FB15A81CCAF6}" type="presParOf" srcId="{9C29C6B7-B97D-4686-93DF-03F7E3D4B951}" destId="{6D041A20-88D7-4698-922B-5CCBCC684204}" srcOrd="3" destOrd="0" presId="urn:microsoft.com/office/officeart/2005/8/layout/list1"/>
    <dgm:cxn modelId="{7E3B3011-5586-4F5F-8D62-85F26AC15233}" type="presParOf" srcId="{9C29C6B7-B97D-4686-93DF-03F7E3D4B951}" destId="{6A449EBC-D834-424B-AA9B-70EBD2DE2F57}" srcOrd="4" destOrd="0" presId="urn:microsoft.com/office/officeart/2005/8/layout/list1"/>
    <dgm:cxn modelId="{924C2015-9DC4-4C11-8B68-C2149C1320B1}" type="presParOf" srcId="{6A449EBC-D834-424B-AA9B-70EBD2DE2F57}" destId="{84618D94-00F9-465B-A19A-09E326480CCF}" srcOrd="0" destOrd="0" presId="urn:microsoft.com/office/officeart/2005/8/layout/list1"/>
    <dgm:cxn modelId="{058B02C2-8C19-4354-BD7D-A290D04AD7FE}" type="presParOf" srcId="{6A449EBC-D834-424B-AA9B-70EBD2DE2F57}" destId="{255A14E7-BBFC-4058-A8E2-552899AB2208}" srcOrd="1" destOrd="0" presId="urn:microsoft.com/office/officeart/2005/8/layout/list1"/>
    <dgm:cxn modelId="{895DB986-2179-4517-851A-3EACDEEF62CD}" type="presParOf" srcId="{9C29C6B7-B97D-4686-93DF-03F7E3D4B951}" destId="{F93EF6D6-FB75-4AFE-AA06-9DB9A981FA05}" srcOrd="5" destOrd="0" presId="urn:microsoft.com/office/officeart/2005/8/layout/list1"/>
    <dgm:cxn modelId="{B58DF90A-881B-4505-90A2-35770B7683C6}" type="presParOf" srcId="{9C29C6B7-B97D-4686-93DF-03F7E3D4B951}" destId="{8B5EC029-B83F-41DB-A6EA-EFEC32ACD92F}" srcOrd="6" destOrd="0" presId="urn:microsoft.com/office/officeart/2005/8/layout/list1"/>
    <dgm:cxn modelId="{5B95FA7F-9C2F-44FD-8618-24E36D3A0C01}" type="presParOf" srcId="{9C29C6B7-B97D-4686-93DF-03F7E3D4B951}" destId="{7DA8EF6D-F617-436E-B045-EC249D4D0C90}" srcOrd="7" destOrd="0" presId="urn:microsoft.com/office/officeart/2005/8/layout/list1"/>
    <dgm:cxn modelId="{01FA401A-4995-487D-BE9C-720A8AE23A81}" type="presParOf" srcId="{9C29C6B7-B97D-4686-93DF-03F7E3D4B951}" destId="{E7C25748-04EB-4059-92A9-29DE5205E400}" srcOrd="8" destOrd="0" presId="urn:microsoft.com/office/officeart/2005/8/layout/list1"/>
    <dgm:cxn modelId="{C93246E3-F22C-48BD-9FE2-5FA12E598873}" type="presParOf" srcId="{E7C25748-04EB-4059-92A9-29DE5205E400}" destId="{3D99BD51-6B32-402F-8C63-0709EBEEEB92}" srcOrd="0" destOrd="0" presId="urn:microsoft.com/office/officeart/2005/8/layout/list1"/>
    <dgm:cxn modelId="{7DD8D1C0-457B-4F7C-B746-E88F969BDAD6}" type="presParOf" srcId="{E7C25748-04EB-4059-92A9-29DE5205E400}" destId="{9CBF025A-AD2F-4F08-9E99-F2AD8531C2E5}" srcOrd="1" destOrd="0" presId="urn:microsoft.com/office/officeart/2005/8/layout/list1"/>
    <dgm:cxn modelId="{34FF85A5-0D36-4001-B152-07AF5CF47E46}" type="presParOf" srcId="{9C29C6B7-B97D-4686-93DF-03F7E3D4B951}" destId="{81ECABE5-B264-4F61-9667-15FD3A76DFBF}" srcOrd="9" destOrd="0" presId="urn:microsoft.com/office/officeart/2005/8/layout/list1"/>
    <dgm:cxn modelId="{4C9C20B1-8F7C-4B93-9B34-603767BBD316}" type="presParOf" srcId="{9C29C6B7-B97D-4686-93DF-03F7E3D4B951}" destId="{2C86AA0E-9858-44A2-BAAA-84D394F10A39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BD8D841-1F35-4A57-8909-3AB7BE54E3E0}">
      <dsp:nvSpPr>
        <dsp:cNvPr id="0" name=""/>
        <dsp:cNvSpPr/>
      </dsp:nvSpPr>
      <dsp:spPr>
        <a:xfrm>
          <a:off x="0" y="110291"/>
          <a:ext cx="10353675" cy="1436824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291592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Tools &amp; Processes: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</a:t>
          </a:r>
          <a:r>
            <a:rPr lang="en-US" sz="1400" b="0" i="1" u="none" kern="1200" dirty="0" err="1"/>
            <a:t>nmap</a:t>
          </a:r>
          <a:r>
            <a:rPr lang="en-US" sz="1400" b="0" i="0" u="none" kern="1200" dirty="0"/>
            <a:t> command to determine open ports and IP addresses accepting connections.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u="none" kern="1200" dirty="0"/>
            <a:t>-</a:t>
          </a:r>
          <a:r>
            <a:rPr lang="en-US" sz="1400" b="0" i="1" u="none" kern="1200" dirty="0" err="1"/>
            <a:t>dirb</a:t>
          </a:r>
          <a:r>
            <a:rPr lang="en-US" sz="1400" b="0" i="0" u="none" kern="1200" dirty="0"/>
            <a:t> command that is used to find existing and/or hidden web objects, which are the elements of a web page.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u="none" kern="1200" dirty="0"/>
            <a:t>-Explore different avenues of the web page. </a:t>
          </a:r>
          <a:endParaRPr lang="en-US" sz="1400" b="0" u="none" kern="1200" dirty="0"/>
        </a:p>
      </dsp:txBody>
      <dsp:txXfrm>
        <a:off x="0" y="110291"/>
        <a:ext cx="10353675" cy="1436824"/>
      </dsp:txXfrm>
    </dsp:sp>
    <dsp:sp modelId="{6ACDAAC0-910D-428C-BB09-7B72F9C485D8}">
      <dsp:nvSpPr>
        <dsp:cNvPr id="0" name=""/>
        <dsp:cNvSpPr/>
      </dsp:nvSpPr>
      <dsp:spPr>
        <a:xfrm>
          <a:off x="4814179" y="0"/>
          <a:ext cx="754544" cy="553661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</a:t>
          </a:r>
        </a:p>
      </dsp:txBody>
      <dsp:txXfrm>
        <a:off x="4841207" y="27028"/>
        <a:ext cx="700488" cy="499605"/>
      </dsp:txXfrm>
    </dsp:sp>
    <dsp:sp modelId="{BD71DE6D-DDDD-412D-A4B6-D166FF5946EA}">
      <dsp:nvSpPr>
        <dsp:cNvPr id="0" name=""/>
        <dsp:cNvSpPr/>
      </dsp:nvSpPr>
      <dsp:spPr>
        <a:xfrm>
          <a:off x="0" y="1849351"/>
          <a:ext cx="10353675" cy="1250762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291592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Achievements: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-The secret folder was discovered.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-Folder says for </a:t>
          </a:r>
          <a:r>
            <a:rPr lang="en-US" sz="1400" b="0" u="none" kern="1200" dirty="0" err="1"/>
            <a:t>Asthon’s</a:t>
          </a:r>
          <a:r>
            <a:rPr lang="en-US" sz="1400" b="0" u="none" kern="1200" dirty="0"/>
            <a:t> eyes only, leading the direction of the login efforts. </a:t>
          </a:r>
        </a:p>
      </dsp:txBody>
      <dsp:txXfrm>
        <a:off x="0" y="1849351"/>
        <a:ext cx="10353675" cy="1250762"/>
      </dsp:txXfrm>
    </dsp:sp>
    <dsp:sp modelId="{7981A035-6C49-4320-A32F-04B58C427844}">
      <dsp:nvSpPr>
        <dsp:cNvPr id="0" name=""/>
        <dsp:cNvSpPr/>
      </dsp:nvSpPr>
      <dsp:spPr>
        <a:xfrm>
          <a:off x="4834255" y="1722210"/>
          <a:ext cx="714320" cy="58381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</a:t>
          </a:r>
        </a:p>
      </dsp:txBody>
      <dsp:txXfrm>
        <a:off x="4862754" y="1750709"/>
        <a:ext cx="657322" cy="526816"/>
      </dsp:txXfrm>
    </dsp:sp>
    <dsp:sp modelId="{3C0357F0-F998-4F1D-89BB-7F49D00A433F}">
      <dsp:nvSpPr>
        <dsp:cNvPr id="0" name=""/>
        <dsp:cNvSpPr/>
      </dsp:nvSpPr>
      <dsp:spPr>
        <a:xfrm>
          <a:off x="0" y="3522303"/>
          <a:ext cx="10353675" cy="141663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291592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Exploitation: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-Finding the open ports and hidden web objects available for accessibility, to include the secret folder that contains further sensitive information</a:t>
          </a:r>
          <a:r>
            <a:rPr lang="en-US" sz="1400" b="0" i="0" u="none" kern="1200" dirty="0"/>
            <a:t>. </a:t>
          </a:r>
          <a:endParaRPr lang="en-US" sz="1400" b="0" u="none" kern="1200" dirty="0"/>
        </a:p>
      </dsp:txBody>
      <dsp:txXfrm>
        <a:off x="0" y="3522303"/>
        <a:ext cx="10353675" cy="1416639"/>
      </dsp:txXfrm>
    </dsp:sp>
    <dsp:sp modelId="{784D639F-7383-4AB9-B49B-B7027529B66F}">
      <dsp:nvSpPr>
        <dsp:cNvPr id="0" name=""/>
        <dsp:cNvSpPr/>
      </dsp:nvSpPr>
      <dsp:spPr>
        <a:xfrm>
          <a:off x="4829399" y="3198827"/>
          <a:ext cx="724032" cy="596265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</a:t>
          </a:r>
        </a:p>
      </dsp:txBody>
      <dsp:txXfrm>
        <a:off x="4858506" y="3227934"/>
        <a:ext cx="665818" cy="5380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185831-E7FF-492F-8021-5C9DD59DA4F0}">
      <dsp:nvSpPr>
        <dsp:cNvPr id="0" name=""/>
        <dsp:cNvSpPr/>
      </dsp:nvSpPr>
      <dsp:spPr>
        <a:xfrm>
          <a:off x="0" y="332664"/>
          <a:ext cx="10353675" cy="13167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354076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Tools &amp; Processes: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</a:t>
          </a:r>
          <a:r>
            <a:rPr lang="en-US" sz="1400" b="0" i="1" u="none" kern="1200" dirty="0" err="1"/>
            <a:t>gunzip</a:t>
          </a:r>
          <a:r>
            <a:rPr lang="en-US" sz="1400" b="0" i="0" u="none" kern="1200" dirty="0"/>
            <a:t> rockyou.gz file to unzip the file to be used later in the password cracking step.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i="0" u="none" kern="1200" dirty="0"/>
            <a:t>-run command with </a:t>
          </a:r>
          <a:r>
            <a:rPr lang="en-US" sz="1400" b="0" i="1" u="none" kern="1200" dirty="0"/>
            <a:t>hydra </a:t>
          </a:r>
          <a:r>
            <a:rPr lang="en-US" sz="1400" b="0" i="0" u="none" kern="1200" dirty="0"/>
            <a:t>with the username Ashton, which is built within the Kali Linux OS as a login cracker, against the rockyou.txt. </a:t>
          </a:r>
          <a:endParaRPr lang="en-US" sz="1400" b="0" u="none" kern="1200" dirty="0"/>
        </a:p>
      </dsp:txBody>
      <dsp:txXfrm>
        <a:off x="0" y="332664"/>
        <a:ext cx="10353675" cy="1316700"/>
      </dsp:txXfrm>
    </dsp:sp>
    <dsp:sp modelId="{EAAE9741-8C7C-48AE-A10C-C7846033ED47}">
      <dsp:nvSpPr>
        <dsp:cNvPr id="0" name=""/>
        <dsp:cNvSpPr/>
      </dsp:nvSpPr>
      <dsp:spPr>
        <a:xfrm flipH="1">
          <a:off x="4808381" y="43811"/>
          <a:ext cx="736788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1</a:t>
          </a:r>
        </a:p>
      </dsp:txBody>
      <dsp:txXfrm>
        <a:off x="4835761" y="71191"/>
        <a:ext cx="682028" cy="506120"/>
      </dsp:txXfrm>
    </dsp:sp>
    <dsp:sp modelId="{23BB0EB4-1CBE-4C96-B027-AE6183799249}">
      <dsp:nvSpPr>
        <dsp:cNvPr id="0" name=""/>
        <dsp:cNvSpPr/>
      </dsp:nvSpPr>
      <dsp:spPr>
        <a:xfrm>
          <a:off x="0" y="2032404"/>
          <a:ext cx="10353675" cy="1316700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354076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Achievements:</a:t>
          </a:r>
          <a:endParaRPr lang="en-US" sz="1400" b="0" u="none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400" b="0" u="none" kern="1200" dirty="0"/>
            <a:t>  -brute force attack gaining access to log into the browser to gain access to Ryan’s hashed password, which later leads to access to the </a:t>
          </a:r>
          <a:r>
            <a:rPr lang="en-US" sz="1400" b="0" u="none" kern="1200" dirty="0" err="1"/>
            <a:t>webdav</a:t>
          </a:r>
          <a:r>
            <a:rPr lang="en-US" sz="1400" b="0" u="none" kern="1200" dirty="0"/>
            <a:t> browser.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endParaRPr lang="en-US" sz="1400" b="0" u="none" kern="1200" dirty="0"/>
        </a:p>
      </dsp:txBody>
      <dsp:txXfrm>
        <a:off x="0" y="2032404"/>
        <a:ext cx="10353675" cy="1316700"/>
      </dsp:txXfrm>
    </dsp:sp>
    <dsp:sp modelId="{98C34FD7-F79B-4E62-B240-0CCA41806299}">
      <dsp:nvSpPr>
        <dsp:cNvPr id="0" name=""/>
        <dsp:cNvSpPr/>
      </dsp:nvSpPr>
      <dsp:spPr>
        <a:xfrm>
          <a:off x="4808308" y="1711592"/>
          <a:ext cx="736933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2</a:t>
          </a:r>
        </a:p>
      </dsp:txBody>
      <dsp:txXfrm>
        <a:off x="4835688" y="1738972"/>
        <a:ext cx="682173" cy="506120"/>
      </dsp:txXfrm>
    </dsp:sp>
    <dsp:sp modelId="{D435959F-D3B1-44AE-9ACF-21CA27F1629B}">
      <dsp:nvSpPr>
        <dsp:cNvPr id="0" name=""/>
        <dsp:cNvSpPr/>
      </dsp:nvSpPr>
      <dsp:spPr>
        <a:xfrm>
          <a:off x="0" y="3732144"/>
          <a:ext cx="10353675" cy="1107225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60" tIns="354076" rIns="80356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Aftermath: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-C</a:t>
          </a:r>
          <a:r>
            <a:rPr lang="en-US" sz="1400" b="0" i="0" u="none" kern="1200" dirty="0"/>
            <a:t>rack hash and proceed with brute force attack, logging into the web browser, then receiving further instruction on how to connect to the </a:t>
          </a:r>
          <a:r>
            <a:rPr lang="en-US" sz="1400" b="0" i="0" u="none" kern="1200" dirty="0" err="1"/>
            <a:t>webdav</a:t>
          </a:r>
          <a:r>
            <a:rPr lang="en-US" sz="1400" b="0" i="0" u="none" kern="1200" dirty="0"/>
            <a:t> server, which is used in the remote code injection</a:t>
          </a:r>
          <a:endParaRPr lang="en-US" sz="1400" b="0" u="none" kern="1200" dirty="0"/>
        </a:p>
      </dsp:txBody>
      <dsp:txXfrm>
        <a:off x="0" y="3732144"/>
        <a:ext cx="10353675" cy="1107225"/>
      </dsp:txXfrm>
    </dsp:sp>
    <dsp:sp modelId="{221F6FF4-E733-4361-9C08-AC8C1ADFD3DC}">
      <dsp:nvSpPr>
        <dsp:cNvPr id="0" name=""/>
        <dsp:cNvSpPr/>
      </dsp:nvSpPr>
      <dsp:spPr>
        <a:xfrm>
          <a:off x="4813889" y="3429701"/>
          <a:ext cx="725771" cy="560880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41" tIns="0" rIns="273941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3</a:t>
          </a:r>
        </a:p>
      </dsp:txBody>
      <dsp:txXfrm>
        <a:off x="4841269" y="3457081"/>
        <a:ext cx="671011" cy="50612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6C52BED-1F28-44AF-ADC5-97F5CD9FD4DE}">
      <dsp:nvSpPr>
        <dsp:cNvPr id="0" name=""/>
        <dsp:cNvSpPr/>
      </dsp:nvSpPr>
      <dsp:spPr>
        <a:xfrm>
          <a:off x="0" y="308467"/>
          <a:ext cx="10353154" cy="113682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20" tIns="395732" rIns="80352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b="1" u="sng" kern="1200" dirty="0"/>
            <a:t>Tools &amp; Processes</a:t>
          </a:r>
          <a:endParaRPr lang="en-US" sz="1400" b="0" u="none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0" u="none" kern="1200" dirty="0"/>
            <a:t>-Use Meterpreter to connect to uploaded web shell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400" b="0" u="none" kern="1200" dirty="0"/>
            <a:t>-Use shell to explore and compromise target.</a:t>
          </a:r>
        </a:p>
      </dsp:txBody>
      <dsp:txXfrm>
        <a:off x="0" y="308467"/>
        <a:ext cx="10353154" cy="1136829"/>
      </dsp:txXfrm>
    </dsp:sp>
    <dsp:sp modelId="{728E2542-6202-4053-B334-AE1D13988667}">
      <dsp:nvSpPr>
        <dsp:cNvPr id="0" name=""/>
        <dsp:cNvSpPr/>
      </dsp:nvSpPr>
      <dsp:spPr>
        <a:xfrm>
          <a:off x="4864884" y="73010"/>
          <a:ext cx="638044" cy="59629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27" tIns="0" rIns="273927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1</a:t>
          </a:r>
        </a:p>
      </dsp:txBody>
      <dsp:txXfrm>
        <a:off x="4893993" y="102119"/>
        <a:ext cx="579826" cy="538076"/>
      </dsp:txXfrm>
    </dsp:sp>
    <dsp:sp modelId="{8B5EC029-B83F-41DB-A6EA-EFEC32ACD92F}">
      <dsp:nvSpPr>
        <dsp:cNvPr id="0" name=""/>
        <dsp:cNvSpPr/>
      </dsp:nvSpPr>
      <dsp:spPr>
        <a:xfrm>
          <a:off x="0" y="1958849"/>
          <a:ext cx="10353154" cy="1190907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20" tIns="395732" rIns="80352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Char char="•"/>
          </a:pPr>
          <a:r>
            <a:rPr lang="en-US" sz="1400" b="1" u="sng" kern="1200" dirty="0"/>
            <a:t>Achievements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400" b="0" u="none" kern="1200" dirty="0"/>
            <a:t>-Deploring the remote code injection allows up to open the Meterpreter shell into the target.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</a:pPr>
          <a:r>
            <a:rPr lang="en-US" sz="1400" b="0" u="none" kern="1200" dirty="0"/>
            <a:t>-Once this shell is opened, this opens the door to access the full database. </a:t>
          </a:r>
        </a:p>
      </dsp:txBody>
      <dsp:txXfrm>
        <a:off x="0" y="1958849"/>
        <a:ext cx="10353154" cy="1190907"/>
      </dsp:txXfrm>
    </dsp:sp>
    <dsp:sp modelId="{255A14E7-BBFC-4058-A8E2-552899AB2208}">
      <dsp:nvSpPr>
        <dsp:cNvPr id="0" name=""/>
        <dsp:cNvSpPr/>
      </dsp:nvSpPr>
      <dsp:spPr>
        <a:xfrm>
          <a:off x="4883872" y="1575882"/>
          <a:ext cx="675874" cy="616906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27" tIns="0" rIns="273927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2</a:t>
          </a:r>
        </a:p>
      </dsp:txBody>
      <dsp:txXfrm>
        <a:off x="4913987" y="1605997"/>
        <a:ext cx="615644" cy="556676"/>
      </dsp:txXfrm>
    </dsp:sp>
    <dsp:sp modelId="{2C86AA0E-9858-44A2-BAAA-84D394F10A39}">
      <dsp:nvSpPr>
        <dsp:cNvPr id="0" name=""/>
        <dsp:cNvSpPr/>
      </dsp:nvSpPr>
      <dsp:spPr>
        <a:xfrm>
          <a:off x="0" y="3627767"/>
          <a:ext cx="10353154" cy="1230499"/>
        </a:xfrm>
        <a:prstGeom prst="rect">
          <a:avLst/>
        </a:prstGeom>
        <a:solidFill>
          <a:schemeClr val="lt2">
            <a:alpha val="90000"/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dk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03520" tIns="395732" rIns="803520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1" u="sng" kern="1200" dirty="0"/>
            <a:t>Aftermath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400" b="0" u="none" kern="1200" dirty="0"/>
            <a:t>-Having access to the full database, provided the opportunity to find the flag, demonstrating the ability to access sensitive data. </a:t>
          </a:r>
        </a:p>
      </dsp:txBody>
      <dsp:txXfrm>
        <a:off x="0" y="3627767"/>
        <a:ext cx="10353154" cy="1230499"/>
      </dsp:txXfrm>
    </dsp:sp>
    <dsp:sp modelId="{9CBF025A-AD2F-4F08-9E99-F2AD8531C2E5}">
      <dsp:nvSpPr>
        <dsp:cNvPr id="0" name=""/>
        <dsp:cNvSpPr/>
      </dsp:nvSpPr>
      <dsp:spPr>
        <a:xfrm>
          <a:off x="4834301" y="3315563"/>
          <a:ext cx="683919" cy="596124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73927" tIns="0" rIns="273927" bIns="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3</a:t>
          </a:r>
        </a:p>
      </dsp:txBody>
      <dsp:txXfrm>
        <a:off x="4863401" y="3344663"/>
        <a:ext cx="625719" cy="5379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jpg>
</file>

<file path=ppt/media/image13.jpg>
</file>

<file path=ppt/media/image14.jpeg>
</file>

<file path=ppt/media/image2.png>
</file>

<file path=ppt/media/image3.jpe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7607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8838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9650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9241408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81915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820355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491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75388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95354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1124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83071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1554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962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01360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35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81038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9786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11/12/2021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896582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C2AC36-9F07-4CB7-9FE0-B3642DCFD01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79133" y="4907854"/>
            <a:ext cx="4833727" cy="1092050"/>
          </a:xfrm>
        </p:spPr>
        <p:txBody>
          <a:bodyPr>
            <a:normAutofit/>
          </a:bodyPr>
          <a:lstStyle/>
          <a:p>
            <a:pPr algn="ctr"/>
            <a:r>
              <a:rPr lang="en-US" sz="2100" dirty="0"/>
              <a:t>Red Team v. Blue Team </a:t>
            </a:r>
            <a:br>
              <a:rPr lang="en-US" sz="2100" dirty="0"/>
            </a:br>
            <a:r>
              <a:rPr lang="en-US" sz="1600" dirty="0"/>
              <a:t>Capstone Engagement </a:t>
            </a:r>
            <a:br>
              <a:rPr lang="en-US" sz="1600" dirty="0"/>
            </a:br>
            <a:r>
              <a:rPr lang="en-US" sz="1600" dirty="0"/>
              <a:t>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76EA5B-F613-4D9E-B518-3C94D6F967E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2206" y="6116068"/>
            <a:ext cx="2027583" cy="455330"/>
          </a:xfrm>
        </p:spPr>
        <p:txBody>
          <a:bodyPr anchor="ctr">
            <a:noAutofit/>
          </a:bodyPr>
          <a:lstStyle/>
          <a:p>
            <a:pPr algn="ctr">
              <a:lnSpc>
                <a:spcPct val="100000"/>
              </a:lnSpc>
            </a:pPr>
            <a:r>
              <a:rPr lang="en-US" sz="1400" dirty="0"/>
              <a:t>Laura J. Pratt</a:t>
            </a:r>
          </a:p>
          <a:p>
            <a:pPr algn="ctr">
              <a:lnSpc>
                <a:spcPct val="100000"/>
              </a:lnSpc>
            </a:pPr>
            <a:r>
              <a:rPr lang="en-US" sz="1400" dirty="0"/>
              <a:t>November 2021</a:t>
            </a:r>
          </a:p>
        </p:txBody>
      </p:sp>
      <p:pic>
        <p:nvPicPr>
          <p:cNvPr id="4" name="Video 3">
            <a:extLst>
              <a:ext uri="{FF2B5EF4-FFF2-40B4-BE49-F238E27FC236}">
                <a16:creationId xmlns:a16="http://schemas.microsoft.com/office/drawing/2014/main" id="{ACB33D3E-CF33-45BD-9CE2-A1E5FA8AAB1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r="1" b="285"/>
          <a:stretch/>
        </p:blipFill>
        <p:spPr>
          <a:xfrm>
            <a:off x="1815651" y="286602"/>
            <a:ext cx="8560689" cy="480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017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4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8563E5-10BE-4789-8942-36D24607B2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3" y="198264"/>
            <a:ext cx="10353761" cy="597763"/>
          </a:xfrm>
        </p:spPr>
        <p:txBody>
          <a:bodyPr>
            <a:normAutofit/>
          </a:bodyPr>
          <a:lstStyle/>
          <a:p>
            <a:pPr algn="l"/>
            <a:r>
              <a:rPr lang="en-US" sz="3200" cap="none" dirty="0"/>
              <a:t>Exploitation: Remote Code Injection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5CA7A23B-786B-4A45-95E2-0C2B413EC06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9125306"/>
              </p:ext>
            </p:extLst>
          </p:nvPr>
        </p:nvGraphicFramePr>
        <p:xfrm>
          <a:off x="914401" y="905521"/>
          <a:ext cx="10353154" cy="529109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58F3330-614F-42A0-B203-5DEA1C908915}"/>
              </a:ext>
            </a:extLst>
          </p:cNvPr>
          <p:cNvCxnSpPr>
            <a:cxnSpLocks/>
          </p:cNvCxnSpPr>
          <p:nvPr/>
        </p:nvCxnSpPr>
        <p:spPr>
          <a:xfrm flipH="1">
            <a:off x="913793" y="905521"/>
            <a:ext cx="103537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96876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71770B-4150-45AB-9D1D-0DDA23FCC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10679" y="1696005"/>
            <a:ext cx="4113756" cy="976173"/>
          </a:xfrm>
        </p:spPr>
        <p:txBody>
          <a:bodyPr>
            <a:normAutofit fontScale="90000"/>
          </a:bodyPr>
          <a:lstStyle/>
          <a:p>
            <a:br>
              <a:rPr lang="en-US" dirty="0"/>
            </a:br>
            <a:r>
              <a:rPr lang="en-US" sz="4400" dirty="0"/>
              <a:t>Blue Team:</a:t>
            </a:r>
            <a:br>
              <a:rPr lang="en-US" dirty="0"/>
            </a:br>
            <a:endParaRPr lang="en-US" dirty="0"/>
          </a:p>
        </p:txBody>
      </p:sp>
      <p:pic>
        <p:nvPicPr>
          <p:cNvPr id="5" name="Content Placeholder 4" descr="Text&#10;&#10;Description automatically generated">
            <a:extLst>
              <a:ext uri="{FF2B5EF4-FFF2-40B4-BE49-F238E27FC236}">
                <a16:creationId xmlns:a16="http://schemas.microsoft.com/office/drawing/2014/main" id="{88030945-01BC-48E5-BA8C-6A8890DD1FF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9" r="14851"/>
          <a:stretch/>
        </p:blipFill>
        <p:spPr>
          <a:xfrm>
            <a:off x="19" y="10"/>
            <a:ext cx="7705705" cy="6857990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259C55CB-A5B5-4530-8B19-ED46988A8E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65701" y="2663300"/>
            <a:ext cx="3803712" cy="1429305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1800" dirty="0">
                <a:latin typeface="+mj-lt"/>
              </a:rPr>
              <a:t>LOG ANALYSIS </a:t>
            </a:r>
          </a:p>
          <a:p>
            <a:pPr marL="0" indent="0" algn="ctr">
              <a:buNone/>
            </a:pPr>
            <a:r>
              <a:rPr lang="en-US" sz="1800" dirty="0">
                <a:latin typeface="+mj-lt"/>
              </a:rPr>
              <a:t>AND </a:t>
            </a:r>
          </a:p>
          <a:p>
            <a:pPr marL="0" indent="0" algn="ctr">
              <a:buNone/>
            </a:pPr>
            <a:r>
              <a:rPr lang="en-US" sz="1800" dirty="0">
                <a:latin typeface="+mj-lt"/>
              </a:rPr>
              <a:t>ATTACK CHARACTERIZATION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4F35239-EB86-4ACB-91DE-4989620C2C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92090" y="45720"/>
            <a:ext cx="0" cy="676656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02480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57C30-E460-45E1-BF2A-C15EE2D895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59690"/>
            <a:ext cx="10353761" cy="659907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ANALYSIS: IDENTIFYING THE PORT SCAN</a:t>
            </a:r>
          </a:p>
        </p:txBody>
      </p:sp>
      <p:pic>
        <p:nvPicPr>
          <p:cNvPr id="8" name="Content Placeholder 7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93586A23-D1CB-4D1F-9A3F-96AEDB55214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3883227"/>
            <a:ext cx="5542532" cy="2756026"/>
          </a:xfrm>
          <a:ln>
            <a:solidFill>
              <a:schemeClr val="bg1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4A41B8E-EEB8-4B47-AFCE-E3D1FFB1908C}"/>
              </a:ext>
            </a:extLst>
          </p:cNvPr>
          <p:cNvCxnSpPr>
            <a:cxnSpLocks/>
          </p:cNvCxnSpPr>
          <p:nvPr/>
        </p:nvCxnSpPr>
        <p:spPr>
          <a:xfrm>
            <a:off x="913794" y="728475"/>
            <a:ext cx="103537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4F9CCA3B-77CE-4EF1-A85A-FDA51728DAD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056312"/>
            <a:ext cx="5542532" cy="2756026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2917F1D-2E4D-450E-8D73-40E336CB7A63}"/>
              </a:ext>
            </a:extLst>
          </p:cNvPr>
          <p:cNvSpPr txBox="1"/>
          <p:nvPr/>
        </p:nvSpPr>
        <p:spPr>
          <a:xfrm>
            <a:off x="6747030" y="1834159"/>
            <a:ext cx="453117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What time did the port scan occur?</a:t>
            </a:r>
          </a:p>
          <a:p>
            <a:endParaRPr lang="en-US" b="1" dirty="0"/>
          </a:p>
          <a:p>
            <a:r>
              <a:rPr lang="en-US" b="1" dirty="0"/>
              <a:t>	</a:t>
            </a:r>
            <a:r>
              <a:rPr lang="en-US" dirty="0"/>
              <a:t>-2:46 PM</a:t>
            </a:r>
          </a:p>
          <a:p>
            <a:endParaRPr lang="en-US" b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74C6131-3D1A-474F-9628-BAFABE106E22}"/>
              </a:ext>
            </a:extLst>
          </p:cNvPr>
          <p:cNvSpPr txBox="1"/>
          <p:nvPr/>
        </p:nvSpPr>
        <p:spPr>
          <a:xfrm>
            <a:off x="6862440" y="4384077"/>
            <a:ext cx="453316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/>
              <a:t>Which IP address is creating the most </a:t>
            </a:r>
          </a:p>
          <a:p>
            <a:r>
              <a:rPr lang="en-US" b="1" dirty="0"/>
              <a:t>traffic?</a:t>
            </a:r>
          </a:p>
          <a:p>
            <a:endParaRPr lang="en-US" dirty="0"/>
          </a:p>
          <a:p>
            <a:r>
              <a:rPr lang="en-US" dirty="0"/>
              <a:t>	-192.168.1.90</a:t>
            </a:r>
          </a:p>
          <a:p>
            <a:endParaRPr lang="en-US" b="1" dirty="0"/>
          </a:p>
          <a:p>
            <a:r>
              <a:rPr lang="en-US" b="1" dirty="0"/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17529783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653382-A91E-403E-ACC5-A86EBD7B72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63034"/>
            <a:ext cx="10353761" cy="940142"/>
          </a:xfrm>
        </p:spPr>
        <p:txBody>
          <a:bodyPr/>
          <a:lstStyle/>
          <a:p>
            <a:pPr algn="l"/>
            <a:r>
              <a:rPr lang="en-US" sz="3200" dirty="0"/>
              <a:t>ANALYSIS: IDENTIFYING THE PORT SCAN </a:t>
            </a:r>
            <a:r>
              <a:rPr lang="en-US" sz="2400" dirty="0"/>
              <a:t>(cont.)</a:t>
            </a:r>
            <a:endParaRPr lang="en-US" dirty="0"/>
          </a:p>
        </p:txBody>
      </p:sp>
      <p:pic>
        <p:nvPicPr>
          <p:cNvPr id="8" name="Content Placeholder 7" descr="Chart, bubble chart&#10;&#10;Description automatically generated">
            <a:extLst>
              <a:ext uri="{FF2B5EF4-FFF2-40B4-BE49-F238E27FC236}">
                <a16:creationId xmlns:a16="http://schemas.microsoft.com/office/drawing/2014/main" id="{725655D3-3EED-4108-B0FA-5CE9E5B9E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362" y="1699501"/>
            <a:ext cx="10065275" cy="4643014"/>
          </a:xfrm>
          <a:ln>
            <a:solidFill>
              <a:schemeClr val="bg1"/>
            </a:solidFill>
          </a:ln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56552F9-37FD-41FB-BB6E-95BBB5861FDC}"/>
              </a:ext>
            </a:extLst>
          </p:cNvPr>
          <p:cNvCxnSpPr>
            <a:cxnSpLocks/>
          </p:cNvCxnSpPr>
          <p:nvPr/>
        </p:nvCxnSpPr>
        <p:spPr>
          <a:xfrm>
            <a:off x="913794" y="1066800"/>
            <a:ext cx="10364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0E2F8730-B95B-4328-A557-EE8316A667C9}"/>
              </a:ext>
            </a:extLst>
          </p:cNvPr>
          <p:cNvSpPr txBox="1"/>
          <p:nvPr/>
        </p:nvSpPr>
        <p:spPr>
          <a:xfrm>
            <a:off x="1063362" y="1198484"/>
            <a:ext cx="57417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Response codes by the victim: 401, 301, 200, 207, 404</a:t>
            </a:r>
          </a:p>
        </p:txBody>
      </p:sp>
    </p:spTree>
    <p:extLst>
      <p:ext uri="{BB962C8B-B14F-4D97-AF65-F5344CB8AC3E}">
        <p14:creationId xmlns:p14="http://schemas.microsoft.com/office/powerpoint/2010/main" val="29005876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ACB07-BC2A-4CA8-8E5E-C6B24A02FA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197679"/>
            <a:ext cx="10353761" cy="869121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Analysis: finding the request for the hidden directory</a:t>
            </a:r>
          </a:p>
        </p:txBody>
      </p:sp>
      <p:pic>
        <p:nvPicPr>
          <p:cNvPr id="8" name="Content Placeholder 7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05296F0A-4F46-4A1E-B985-8CBAAB266E4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6" y="4016659"/>
            <a:ext cx="6250484" cy="2643662"/>
          </a:xfr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BAA2534-E413-40EC-8FC2-864A71156942}"/>
              </a:ext>
            </a:extLst>
          </p:cNvPr>
          <p:cNvCxnSpPr>
            <a:cxnSpLocks/>
          </p:cNvCxnSpPr>
          <p:nvPr/>
        </p:nvCxnSpPr>
        <p:spPr>
          <a:xfrm>
            <a:off x="985421" y="1189608"/>
            <a:ext cx="10292784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 descr="Chart, bar chart&#10;&#10;Description automatically generated">
            <a:extLst>
              <a:ext uri="{FF2B5EF4-FFF2-40B4-BE49-F238E27FC236}">
                <a16:creationId xmlns:a16="http://schemas.microsoft.com/office/drawing/2014/main" id="{737108B7-3EF6-45A4-86EE-6E1DC607FA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6" y="1435225"/>
            <a:ext cx="6250484" cy="2458625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BD98F1D-FF00-42E7-A739-9701F71F2BF5}"/>
              </a:ext>
            </a:extLst>
          </p:cNvPr>
          <p:cNvSpPr txBox="1"/>
          <p:nvPr/>
        </p:nvSpPr>
        <p:spPr>
          <a:xfrm>
            <a:off x="7491590" y="2479871"/>
            <a:ext cx="3786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 request occurred at 2:46 PM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F7C98CE-1095-4516-B048-B4072618C942}"/>
              </a:ext>
            </a:extLst>
          </p:cNvPr>
          <p:cNvSpPr txBox="1"/>
          <p:nvPr/>
        </p:nvSpPr>
        <p:spPr>
          <a:xfrm>
            <a:off x="7164280" y="4438835"/>
            <a:ext cx="4820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Top 3 Files Requested: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company_folders</a:t>
            </a:r>
            <a:r>
              <a:rPr lang="en-US" dirty="0"/>
              <a:t>/</a:t>
            </a:r>
            <a:r>
              <a:rPr lang="en-US" dirty="0" err="1"/>
              <a:t>secret_folder</a:t>
            </a:r>
            <a:r>
              <a:rPr lang="en-US" dirty="0"/>
              <a:t> </a:t>
            </a:r>
            <a:r>
              <a:rPr lang="en-US" b="1" dirty="0"/>
              <a:t>(16,071)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webdav</a:t>
            </a:r>
            <a:r>
              <a:rPr lang="en-US" dirty="0"/>
              <a:t> </a:t>
            </a:r>
            <a:r>
              <a:rPr lang="en-US" b="1" dirty="0"/>
              <a:t>(68)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/</a:t>
            </a:r>
            <a:r>
              <a:rPr lang="en-US" dirty="0" err="1"/>
              <a:t>webdav</a:t>
            </a:r>
            <a:r>
              <a:rPr lang="en-US" dirty="0"/>
              <a:t>/</a:t>
            </a:r>
            <a:r>
              <a:rPr lang="en-US" dirty="0" err="1"/>
              <a:t>shell.php</a:t>
            </a:r>
            <a:r>
              <a:rPr lang="en-US" dirty="0"/>
              <a:t> </a:t>
            </a:r>
            <a:r>
              <a:rPr lang="en-US" b="1" dirty="0"/>
              <a:t>(25)</a:t>
            </a:r>
          </a:p>
        </p:txBody>
      </p:sp>
    </p:spTree>
    <p:extLst>
      <p:ext uri="{BB962C8B-B14F-4D97-AF65-F5344CB8AC3E}">
        <p14:creationId xmlns:p14="http://schemas.microsoft.com/office/powerpoint/2010/main" val="328364547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5B2A9-0461-433C-9A90-25F909DC0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25460"/>
            <a:ext cx="10538398" cy="739252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Analysis: finding the </a:t>
            </a:r>
            <a:r>
              <a:rPr lang="en-US" sz="3200" dirty="0" err="1"/>
              <a:t>webdav</a:t>
            </a:r>
            <a:r>
              <a:rPr lang="en-US" sz="3200" dirty="0"/>
              <a:t> connection</a:t>
            </a:r>
          </a:p>
        </p:txBody>
      </p:sp>
      <p:pic>
        <p:nvPicPr>
          <p:cNvPr id="8" name="Content Placeholder 7" descr="Graphical user interface, text, application, email, Teams&#10;&#10;Description automatically generated">
            <a:extLst>
              <a:ext uri="{FF2B5EF4-FFF2-40B4-BE49-F238E27FC236}">
                <a16:creationId xmlns:a16="http://schemas.microsoft.com/office/drawing/2014/main" id="{874AF361-604A-4B9E-B22F-2F66DF333E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135724"/>
            <a:ext cx="10431867" cy="5262117"/>
          </a:xfrm>
        </p:spPr>
      </p:pic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115E41C-25DF-47FE-8BD5-18061E583A37}"/>
              </a:ext>
            </a:extLst>
          </p:cNvPr>
          <p:cNvCxnSpPr>
            <a:cxnSpLocks/>
          </p:cNvCxnSpPr>
          <p:nvPr/>
        </p:nvCxnSpPr>
        <p:spPr>
          <a:xfrm>
            <a:off x="947523" y="883947"/>
            <a:ext cx="1036440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65CDC64-830C-40A7-ADA1-9E25AA347393}"/>
              </a:ext>
            </a:extLst>
          </p:cNvPr>
          <p:cNvSpPr/>
          <p:nvPr/>
        </p:nvSpPr>
        <p:spPr>
          <a:xfrm>
            <a:off x="1088994" y="2092885"/>
            <a:ext cx="10014012" cy="1047565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02BEEB8-CE20-413B-A2CF-93D8935F4A50}"/>
              </a:ext>
            </a:extLst>
          </p:cNvPr>
          <p:cNvSpPr txBox="1"/>
          <p:nvPr/>
        </p:nvSpPr>
        <p:spPr>
          <a:xfrm>
            <a:off x="5149048" y="4097610"/>
            <a:ext cx="584150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</a:rPr>
              <a:t>This demonstrates the secret folder, </a:t>
            </a:r>
            <a:r>
              <a:rPr lang="en-US" sz="2400" b="1" dirty="0" err="1">
                <a:solidFill>
                  <a:schemeClr val="bg1"/>
                </a:solidFill>
              </a:rPr>
              <a:t>webdav</a:t>
            </a:r>
            <a:r>
              <a:rPr lang="en-US" sz="2400" b="1" dirty="0">
                <a:solidFill>
                  <a:schemeClr val="bg1"/>
                </a:solidFill>
              </a:rPr>
              <a:t> and the </a:t>
            </a:r>
            <a:r>
              <a:rPr lang="en-US" sz="2400" b="1" dirty="0" err="1">
                <a:solidFill>
                  <a:schemeClr val="bg1"/>
                </a:solidFill>
              </a:rPr>
              <a:t>shell.php</a:t>
            </a:r>
            <a:endParaRPr lang="en-US" sz="2400" b="1" dirty="0">
              <a:solidFill>
                <a:schemeClr val="bg1"/>
              </a:solidFill>
            </a:endParaRPr>
          </a:p>
          <a:p>
            <a:r>
              <a:rPr lang="en-US" sz="2400" b="1" dirty="0">
                <a:solidFill>
                  <a:schemeClr val="bg1"/>
                </a:solidFill>
              </a:rPr>
              <a:t>were requested numerous times.</a:t>
            </a:r>
          </a:p>
        </p:txBody>
      </p:sp>
    </p:spTree>
    <p:extLst>
      <p:ext uri="{BB962C8B-B14F-4D97-AF65-F5344CB8AC3E}">
        <p14:creationId xmlns:p14="http://schemas.microsoft.com/office/powerpoint/2010/main" val="41145004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0AFB55-B120-4585-8719-765CE86FB2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54493"/>
            <a:ext cx="10353761" cy="659907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Analysis: Uncovering the brute force attack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620903D-78FD-461B-BBD6-6C62E3650053}"/>
              </a:ext>
            </a:extLst>
          </p:cNvPr>
          <p:cNvCxnSpPr>
            <a:cxnSpLocks/>
          </p:cNvCxnSpPr>
          <p:nvPr/>
        </p:nvCxnSpPr>
        <p:spPr>
          <a:xfrm>
            <a:off x="913794" y="1020932"/>
            <a:ext cx="1051533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AA53C5B8-3150-49B2-A45C-B7FCD94C4472}"/>
              </a:ext>
            </a:extLst>
          </p:cNvPr>
          <p:cNvSpPr txBox="1"/>
          <p:nvPr/>
        </p:nvSpPr>
        <p:spPr>
          <a:xfrm>
            <a:off x="9035862" y="5183917"/>
            <a:ext cx="30367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The logs contain evidence of a large number of requests for the sensitive data. This is a telltale signature of a brute-force attack. </a:t>
            </a:r>
          </a:p>
        </p:txBody>
      </p:sp>
      <p:pic>
        <p:nvPicPr>
          <p:cNvPr id="19" name="Content Placeholder 18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A987DB69-C4C7-4975-9458-14E9C791813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6788" y="1149144"/>
            <a:ext cx="7812339" cy="3293614"/>
          </a:xfrm>
          <a:ln>
            <a:solidFill>
              <a:schemeClr val="bg1"/>
            </a:solidFill>
          </a:ln>
        </p:spPr>
      </p:pic>
      <p:pic>
        <p:nvPicPr>
          <p:cNvPr id="21" name="Picture 20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099C7C0C-753E-4DC5-A8F3-9C547EFB2EF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2" y="4677502"/>
            <a:ext cx="8115509" cy="1807720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CF101A87-7F42-4E2A-B96D-7FE43C38E7DA}"/>
              </a:ext>
            </a:extLst>
          </p:cNvPr>
          <p:cNvSpPr txBox="1"/>
          <p:nvPr/>
        </p:nvSpPr>
        <p:spPr>
          <a:xfrm>
            <a:off x="762873" y="2103453"/>
            <a:ext cx="2676374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By searching in the URL path</a:t>
            </a:r>
          </a:p>
          <a:p>
            <a:r>
              <a:rPr lang="en-US" sz="1200" dirty="0"/>
              <a:t>to the successful access to the</a:t>
            </a:r>
          </a:p>
          <a:p>
            <a:r>
              <a:rPr lang="en-US" sz="1200" dirty="0"/>
              <a:t>/</a:t>
            </a:r>
            <a:r>
              <a:rPr lang="en-US" sz="1200" dirty="0" err="1"/>
              <a:t>company_folders</a:t>
            </a:r>
            <a:r>
              <a:rPr lang="en-US" sz="1200" dirty="0"/>
              <a:t>/</a:t>
            </a:r>
            <a:r>
              <a:rPr lang="en-US" sz="1200" dirty="0" err="1"/>
              <a:t>secret_folders</a:t>
            </a:r>
            <a:r>
              <a:rPr lang="en-US" sz="1200" dirty="0"/>
              <a:t>/,</a:t>
            </a:r>
          </a:p>
          <a:p>
            <a:r>
              <a:rPr lang="en-US" sz="1200" dirty="0"/>
              <a:t>it pulls the results directly that out</a:t>
            </a:r>
          </a:p>
          <a:p>
            <a:r>
              <a:rPr lang="en-US" sz="1200" dirty="0"/>
              <a:t>of the 16,071 requests, only 4 were </a:t>
            </a:r>
          </a:p>
          <a:p>
            <a:r>
              <a:rPr lang="en-US" sz="1200" dirty="0"/>
              <a:t>successful.</a:t>
            </a:r>
          </a:p>
          <a:p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4325318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EA4ACDA2-2D5F-4571-9BA5-F538A7A496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0227E5-FF2B-4B41-BF9F-71D37C5566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6212" y="4551037"/>
            <a:ext cx="10599576" cy="116863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 dirty="0"/>
              <a:t>Blue team:</a:t>
            </a:r>
            <a:br>
              <a:rPr lang="en-US" sz="4400" dirty="0"/>
            </a:br>
            <a:r>
              <a:rPr lang="en-US" sz="2800" dirty="0"/>
              <a:t>Proposed alarms and mitigation strategies</a:t>
            </a:r>
            <a:endParaRPr lang="en-US" sz="4400" dirty="0"/>
          </a:p>
        </p:txBody>
      </p:sp>
      <p:pic>
        <p:nvPicPr>
          <p:cNvPr id="5" name="Content Placeholder 4" descr="Text, whiteboard&#10;&#10;Description automatically generated">
            <a:extLst>
              <a:ext uri="{FF2B5EF4-FFF2-40B4-BE49-F238E27FC236}">
                <a16:creationId xmlns:a16="http://schemas.microsoft.com/office/drawing/2014/main" id="{C77D52A3-058D-43CA-A752-631553AAFA4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710" r="6281" b="2"/>
          <a:stretch/>
        </p:blipFill>
        <p:spPr>
          <a:xfrm>
            <a:off x="-4740" y="10"/>
            <a:ext cx="6100738" cy="4189362"/>
          </a:xfrm>
          <a:prstGeom prst="rect">
            <a:avLst/>
          </a:prstGeom>
        </p:spPr>
      </p:pic>
      <p:pic>
        <p:nvPicPr>
          <p:cNvPr id="7" name="Picture 6" descr="A picture containing diagram&#10;&#10;Description automatically generated">
            <a:extLst>
              <a:ext uri="{FF2B5EF4-FFF2-40B4-BE49-F238E27FC236}">
                <a16:creationId xmlns:a16="http://schemas.microsoft.com/office/drawing/2014/main" id="{130E588D-7E8B-4198-9DEA-46F8092F8AF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69" r="13276" b="1"/>
          <a:stretch/>
        </p:blipFill>
        <p:spPr>
          <a:xfrm>
            <a:off x="6095998" y="10"/>
            <a:ext cx="6096002" cy="4189367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946802B-BA15-4B51-BEC8-84E4B10CFC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524" y="4189377"/>
            <a:ext cx="12188952" cy="0"/>
          </a:xfrm>
          <a:prstGeom prst="line">
            <a:avLst/>
          </a:prstGeom>
          <a:ln w="190500" cap="sq">
            <a:solidFill>
              <a:srgbClr val="FFFFFF"/>
            </a:solidFill>
            <a:miter lim="800000"/>
          </a:ln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</a:sp3d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051943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273A1E-1BC7-4B17-B6A0-6E8753447AA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25642" y="1979719"/>
            <a:ext cx="5094155" cy="432342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What kind of alarm can be set to detect future port scans?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 Set a threshold for the # of requests per 	second.</a:t>
            </a:r>
          </a:p>
          <a:p>
            <a:pPr marL="0" indent="0">
              <a:buNone/>
            </a:pPr>
            <a:r>
              <a:rPr lang="en-US" sz="1600" b="1" dirty="0"/>
              <a:t>What threshold would you set to activate this alarm?</a:t>
            </a:r>
          </a:p>
          <a:p>
            <a:pPr marL="0" indent="0">
              <a:buNone/>
            </a:pPr>
            <a:r>
              <a:rPr lang="en-US" sz="1600" dirty="0"/>
              <a:t>	-Alarms would be triggered if a 	given IP address send more than 10 	requests per second for more 	than 5 seconds.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8EFD1A4-8C11-4259-A5BD-DECCB476DA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173563"/>
            <a:ext cx="10353761" cy="606640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Mitigation: blocking the port scan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0A1F7043-C500-4E2E-B36C-140A4810AC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3403" y="1979719"/>
            <a:ext cx="5094154" cy="3811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What configurations can be set on the host to mitigate port scans?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-The local firewall can be used to 	throttle incoming connections</a:t>
            </a:r>
          </a:p>
          <a:p>
            <a:pPr marL="0" indent="0">
              <a:buNone/>
            </a:pPr>
            <a:r>
              <a:rPr lang="en-US" sz="1600" dirty="0"/>
              <a:t>	-ICMP traffic can be filtered</a:t>
            </a:r>
          </a:p>
          <a:p>
            <a:pPr marL="0" indent="0">
              <a:buNone/>
            </a:pPr>
            <a:r>
              <a:rPr lang="en-US" sz="1600" dirty="0"/>
              <a:t>	-An IP allowed list can be enabled</a:t>
            </a:r>
          </a:p>
          <a:p>
            <a:pPr marL="0" indent="0">
              <a:buNone/>
            </a:pPr>
            <a:r>
              <a:rPr lang="en-US" sz="1600" dirty="0"/>
              <a:t>	-Regularly run port scans to detect and 	audit any open ports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23AA80B-257C-42CD-83DB-95DC5F68B9F4}"/>
              </a:ext>
            </a:extLst>
          </p:cNvPr>
          <p:cNvCxnSpPr>
            <a:cxnSpLocks/>
          </p:cNvCxnSpPr>
          <p:nvPr/>
        </p:nvCxnSpPr>
        <p:spPr>
          <a:xfrm>
            <a:off x="842918" y="806836"/>
            <a:ext cx="1035376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D1E6F652-4A73-4DC4-9A38-CD32BEF529DA}"/>
              </a:ext>
            </a:extLst>
          </p:cNvPr>
          <p:cNvSpPr/>
          <p:nvPr/>
        </p:nvSpPr>
        <p:spPr>
          <a:xfrm>
            <a:off x="1449177" y="1118586"/>
            <a:ext cx="3795556" cy="790111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/>
              <a:t>Alarm</a:t>
            </a:r>
          </a:p>
        </p:txBody>
      </p:sp>
      <p:sp>
        <p:nvSpPr>
          <p:cNvPr id="13" name="Flowchart: Alternate Process 12">
            <a:extLst>
              <a:ext uri="{FF2B5EF4-FFF2-40B4-BE49-F238E27FC236}">
                <a16:creationId xmlns:a16="http://schemas.microsoft.com/office/drawing/2014/main" id="{7811CFA5-ED6D-430F-9498-E6F1242E92AC}"/>
              </a:ext>
            </a:extLst>
          </p:cNvPr>
          <p:cNvSpPr/>
          <p:nvPr/>
        </p:nvSpPr>
        <p:spPr>
          <a:xfrm>
            <a:off x="6604867" y="1118587"/>
            <a:ext cx="4231226" cy="790111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 Hardening</a:t>
            </a:r>
          </a:p>
        </p:txBody>
      </p:sp>
      <p:sp>
        <p:nvSpPr>
          <p:cNvPr id="14" name="Flowchart: Alternate Process 13">
            <a:extLst>
              <a:ext uri="{FF2B5EF4-FFF2-40B4-BE49-F238E27FC236}">
                <a16:creationId xmlns:a16="http://schemas.microsoft.com/office/drawing/2014/main" id="{0EDD9CDD-EDD3-43FE-B5DC-6098DB173EEE}"/>
              </a:ext>
            </a:extLst>
          </p:cNvPr>
          <p:cNvSpPr/>
          <p:nvPr/>
        </p:nvSpPr>
        <p:spPr>
          <a:xfrm>
            <a:off x="691588" y="922805"/>
            <a:ext cx="5176879" cy="5380334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lowchart: Alternate Process 14">
            <a:extLst>
              <a:ext uri="{FF2B5EF4-FFF2-40B4-BE49-F238E27FC236}">
                <a16:creationId xmlns:a16="http://schemas.microsoft.com/office/drawing/2014/main" id="{5FF01C03-325F-456A-B85A-616D49D6BDE8}"/>
              </a:ext>
            </a:extLst>
          </p:cNvPr>
          <p:cNvSpPr/>
          <p:nvPr/>
        </p:nvSpPr>
        <p:spPr>
          <a:xfrm>
            <a:off x="6096000" y="877858"/>
            <a:ext cx="5176880" cy="5496281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0977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A4A220-6AD5-4D51-9B3A-0D0082326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150921"/>
            <a:ext cx="10353761" cy="1048154"/>
          </a:xfrm>
        </p:spPr>
        <p:txBody>
          <a:bodyPr>
            <a:normAutofit/>
          </a:bodyPr>
          <a:lstStyle/>
          <a:p>
            <a:pPr algn="l"/>
            <a:r>
              <a:rPr lang="en-US" sz="3200" dirty="0"/>
              <a:t>Mitigation: finding the request for the hidden directory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C12AD2-0BA9-4603-A9A4-BEFDED22A4F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38996" y="2238524"/>
            <a:ext cx="4731798" cy="37627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What kind of alarm can be set to detect future unauthorized access?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-Allow authorized IP addresses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-Trip alarm if an IP not on the 	allow list 	attempts to connect</a:t>
            </a:r>
          </a:p>
          <a:p>
            <a:pPr marL="0" indent="0">
              <a:buNone/>
            </a:pPr>
            <a:r>
              <a:rPr lang="en-US" sz="1600" b="1" dirty="0"/>
              <a:t>What threshold would you set to activate this alarm?</a:t>
            </a:r>
          </a:p>
          <a:p>
            <a:pPr marL="0" indent="0">
              <a:buNone/>
            </a:pPr>
            <a:r>
              <a:rPr lang="en-US" sz="1600" dirty="0"/>
              <a:t>	-This is a binary alarm: If the 	incoming 	IP is </a:t>
            </a:r>
            <a:r>
              <a:rPr lang="en-US" sz="1600" i="1" dirty="0"/>
              <a:t>not</a:t>
            </a:r>
            <a:r>
              <a:rPr lang="en-US" sz="1600" dirty="0"/>
              <a:t> allowed, it 	fires. Otherwise, it 	does not.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9ACC327-E0BE-40B1-9BCE-882B80A0F819}"/>
              </a:ext>
            </a:extLst>
          </p:cNvPr>
          <p:cNvCxnSpPr>
            <a:cxnSpLocks/>
          </p:cNvCxnSpPr>
          <p:nvPr/>
        </p:nvCxnSpPr>
        <p:spPr>
          <a:xfrm flipV="1">
            <a:off x="913795" y="1190370"/>
            <a:ext cx="10364409" cy="870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CCE3EB31-1719-4FB1-88BC-78C83EA7C985}"/>
              </a:ext>
            </a:extLst>
          </p:cNvPr>
          <p:cNvSpPr/>
          <p:nvPr/>
        </p:nvSpPr>
        <p:spPr>
          <a:xfrm>
            <a:off x="913794" y="1287089"/>
            <a:ext cx="5182205" cy="5113882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6773AC3-D1FB-4781-9034-74C3B1871F9A}"/>
              </a:ext>
            </a:extLst>
          </p:cNvPr>
          <p:cNvSpPr/>
          <p:nvPr/>
        </p:nvSpPr>
        <p:spPr>
          <a:xfrm>
            <a:off x="6303146" y="1287090"/>
            <a:ext cx="4975061" cy="5113882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lowchart: Alternate Process 10">
            <a:extLst>
              <a:ext uri="{FF2B5EF4-FFF2-40B4-BE49-F238E27FC236}">
                <a16:creationId xmlns:a16="http://schemas.microsoft.com/office/drawing/2014/main" id="{ABDFC811-1AE3-4700-AD35-1FF5D1AA1390}"/>
              </a:ext>
            </a:extLst>
          </p:cNvPr>
          <p:cNvSpPr/>
          <p:nvPr/>
        </p:nvSpPr>
        <p:spPr>
          <a:xfrm>
            <a:off x="1862225" y="1526959"/>
            <a:ext cx="3285341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Alarm</a:t>
            </a:r>
          </a:p>
        </p:txBody>
      </p:sp>
      <p:sp>
        <p:nvSpPr>
          <p:cNvPr id="12" name="Flowchart: Alternate Process 11">
            <a:extLst>
              <a:ext uri="{FF2B5EF4-FFF2-40B4-BE49-F238E27FC236}">
                <a16:creationId xmlns:a16="http://schemas.microsoft.com/office/drawing/2014/main" id="{213B9096-AB19-45B2-BE81-AABFECD9A088}"/>
              </a:ext>
            </a:extLst>
          </p:cNvPr>
          <p:cNvSpPr/>
          <p:nvPr/>
        </p:nvSpPr>
        <p:spPr>
          <a:xfrm>
            <a:off x="7148005" y="1526959"/>
            <a:ext cx="3285341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 Hardening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2FC5431-C6CA-4FE2-AB26-B11498638309}"/>
              </a:ext>
            </a:extLst>
          </p:cNvPr>
          <p:cNvSpPr txBox="1"/>
          <p:nvPr/>
        </p:nvSpPr>
        <p:spPr>
          <a:xfrm>
            <a:off x="6605141" y="2238524"/>
            <a:ext cx="4080412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What configuration can be set on the </a:t>
            </a:r>
          </a:p>
          <a:p>
            <a:r>
              <a:rPr lang="en-US" sz="1600" b="1" dirty="0"/>
              <a:t>host to block unwanted access?</a:t>
            </a:r>
          </a:p>
          <a:p>
            <a:r>
              <a:rPr lang="en-US" sz="1600" b="1" dirty="0"/>
              <a:t>	</a:t>
            </a:r>
            <a:endParaRPr lang="en-US" sz="1600" dirty="0"/>
          </a:p>
          <a:p>
            <a:r>
              <a:rPr lang="en-US" sz="1600" b="1" dirty="0"/>
              <a:t>	</a:t>
            </a:r>
            <a:r>
              <a:rPr lang="en-US" sz="1600" dirty="0"/>
              <a:t>-Access to the sensitive file can be</a:t>
            </a:r>
          </a:p>
          <a:p>
            <a:r>
              <a:rPr lang="en-US" sz="1600" b="1" dirty="0"/>
              <a:t>	</a:t>
            </a:r>
            <a:r>
              <a:rPr lang="en-US" sz="1600" dirty="0"/>
              <a:t>locally restricted to a specific user.</a:t>
            </a:r>
          </a:p>
          <a:p>
            <a:r>
              <a:rPr lang="en-US" sz="1600" b="1" dirty="0"/>
              <a:t>	</a:t>
            </a:r>
            <a:r>
              <a:rPr lang="en-US" sz="1600" dirty="0"/>
              <a:t>-This way, someone who gets a shell </a:t>
            </a:r>
          </a:p>
          <a:p>
            <a:r>
              <a:rPr lang="en-US" sz="1600" b="1" dirty="0"/>
              <a:t>	</a:t>
            </a:r>
            <a:r>
              <a:rPr lang="en-US" sz="1600" dirty="0"/>
              <a:t>as, e.g., www-data will not be able to</a:t>
            </a:r>
          </a:p>
          <a:p>
            <a:r>
              <a:rPr lang="en-US" sz="1600" b="1" dirty="0"/>
              <a:t>	</a:t>
            </a:r>
            <a:r>
              <a:rPr lang="en-US" sz="1600" dirty="0"/>
              <a:t>read it.</a:t>
            </a:r>
          </a:p>
          <a:p>
            <a:r>
              <a:rPr lang="en-US" sz="1600" b="1" dirty="0"/>
              <a:t>	</a:t>
            </a:r>
            <a:r>
              <a:rPr lang="en-US" sz="1600" dirty="0"/>
              <a:t>-In addition, the file should be </a:t>
            </a:r>
          </a:p>
          <a:p>
            <a:r>
              <a:rPr lang="en-US" sz="1600" b="1" dirty="0"/>
              <a:t>	</a:t>
            </a:r>
            <a:r>
              <a:rPr lang="en-US" sz="1600" dirty="0"/>
              <a:t>encrypted at rest.</a:t>
            </a:r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5098619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900EDD-A895-4837-AE30-EC65F36ED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53397"/>
            <a:ext cx="10515600" cy="918455"/>
          </a:xfrm>
          <a:ln>
            <a:noFill/>
          </a:ln>
        </p:spPr>
        <p:txBody>
          <a:bodyPr>
            <a:normAutofit/>
          </a:bodyPr>
          <a:lstStyle/>
          <a:p>
            <a:pPr algn="l"/>
            <a:r>
              <a:rPr lang="en-US" dirty="0"/>
              <a:t>Table of contents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7B20F2-1731-40CC-B838-FE2D1A3629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43577"/>
            <a:ext cx="10515600" cy="2836796"/>
          </a:xfrm>
        </p:spPr>
        <p:txBody>
          <a:bodyPr>
            <a:normAutofit/>
          </a:bodyPr>
          <a:lstStyle/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200" b="1" dirty="0"/>
              <a:t> Network Topology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200" b="1" dirty="0"/>
              <a:t> Red Team: </a:t>
            </a:r>
            <a:r>
              <a:rPr lang="en-US" sz="2200" dirty="0"/>
              <a:t>Security Assessment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200" b="1" dirty="0"/>
              <a:t> Blue Team: </a:t>
            </a:r>
            <a:r>
              <a:rPr lang="en-US" sz="2200" dirty="0"/>
              <a:t>Log Analysis and Attack Characterization</a:t>
            </a:r>
          </a:p>
          <a:p>
            <a:pPr>
              <a:buClr>
                <a:schemeClr val="tx1"/>
              </a:buClr>
              <a:buFont typeface="Wingdings" panose="05000000000000000000" pitchFamily="2" charset="2"/>
              <a:buChar char="v"/>
            </a:pPr>
            <a:r>
              <a:rPr lang="en-US" sz="2200" b="1" dirty="0"/>
              <a:t> Hardening: </a:t>
            </a:r>
            <a:r>
              <a:rPr lang="en-US" sz="2200" dirty="0"/>
              <a:t>Proposed Alarms and Mitigation Strategies</a:t>
            </a:r>
            <a:endParaRPr lang="en-US" sz="2200" b="1" dirty="0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A7C71EA-1524-4517-974C-832E99B91A07}"/>
              </a:ext>
            </a:extLst>
          </p:cNvPr>
          <p:cNvCxnSpPr>
            <a:cxnSpLocks/>
          </p:cNvCxnSpPr>
          <p:nvPr/>
        </p:nvCxnSpPr>
        <p:spPr>
          <a:xfrm flipH="1" flipV="1">
            <a:off x="719091" y="1154098"/>
            <a:ext cx="1069759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55720A67-4B2B-40EA-B2A6-7690FC0A4523}"/>
              </a:ext>
            </a:extLst>
          </p:cNvPr>
          <p:cNvSpPr txBox="1"/>
          <p:nvPr/>
        </p:nvSpPr>
        <p:spPr>
          <a:xfrm>
            <a:off x="838200" y="1429305"/>
            <a:ext cx="58733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document contains the following sections:</a:t>
            </a:r>
          </a:p>
        </p:txBody>
      </p:sp>
    </p:spTree>
    <p:extLst>
      <p:ext uri="{BB962C8B-B14F-4D97-AF65-F5344CB8AC3E}">
        <p14:creationId xmlns:p14="http://schemas.microsoft.com/office/powerpoint/2010/main" val="5756400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F301A-C38D-40C9-BE1B-E0355D5C9F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139084"/>
            <a:ext cx="10353761" cy="846338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/>
              <a:t>mitigation: preventing brute force attacks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9EC83-0387-4EEA-964F-B22CEE7AFD4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1043" y="2167013"/>
            <a:ext cx="4395054" cy="427755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What kind of alarm can be set to detect future brute force attacks?</a:t>
            </a:r>
          </a:p>
          <a:p>
            <a:pPr marL="0" indent="0">
              <a:buNone/>
            </a:pPr>
            <a:r>
              <a:rPr lang="en-US" sz="1600" dirty="0"/>
              <a:t>	-# of Requests per Second</a:t>
            </a:r>
          </a:p>
          <a:p>
            <a:pPr marL="0" indent="0">
              <a:buNone/>
            </a:pPr>
            <a:r>
              <a:rPr lang="en-US" sz="1600" b="1" dirty="0"/>
              <a:t>What threshold would you set to activate this alarm?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-More than 100 requests per 	second for 5 seconds should 	trigger the alarm.</a:t>
            </a:r>
            <a:endParaRPr lang="en-US" sz="1600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260CE30F-723A-416B-9C09-65A4A7ECD8C2}"/>
              </a:ext>
            </a:extLst>
          </p:cNvPr>
          <p:cNvCxnSpPr>
            <a:cxnSpLocks/>
          </p:cNvCxnSpPr>
          <p:nvPr/>
        </p:nvCxnSpPr>
        <p:spPr>
          <a:xfrm>
            <a:off x="913794" y="985422"/>
            <a:ext cx="10364412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42E34BAA-FAC2-4B21-B53F-E4E3C6022E06}"/>
              </a:ext>
            </a:extLst>
          </p:cNvPr>
          <p:cNvSpPr/>
          <p:nvPr/>
        </p:nvSpPr>
        <p:spPr>
          <a:xfrm>
            <a:off x="913793" y="1118585"/>
            <a:ext cx="5078633" cy="538872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033D365-DD97-49BE-BF5B-D41AE15CAA70}"/>
              </a:ext>
            </a:extLst>
          </p:cNvPr>
          <p:cNvSpPr/>
          <p:nvPr/>
        </p:nvSpPr>
        <p:spPr>
          <a:xfrm>
            <a:off x="6199576" y="1118584"/>
            <a:ext cx="5078633" cy="5388725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C4129672-5A8D-4FB8-8544-5A1D7628D46E}"/>
              </a:ext>
            </a:extLst>
          </p:cNvPr>
          <p:cNvSpPr/>
          <p:nvPr/>
        </p:nvSpPr>
        <p:spPr>
          <a:xfrm>
            <a:off x="1921710" y="1473693"/>
            <a:ext cx="3062796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Alarm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30667776-51B1-4B68-A278-A616A1BF2FD5}"/>
              </a:ext>
            </a:extLst>
          </p:cNvPr>
          <p:cNvSpPr/>
          <p:nvPr/>
        </p:nvSpPr>
        <p:spPr>
          <a:xfrm>
            <a:off x="7000343" y="1473693"/>
            <a:ext cx="3472648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 Hardening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F6928B2-0940-4C7A-AE67-930C578C5449}"/>
              </a:ext>
            </a:extLst>
          </p:cNvPr>
          <p:cNvSpPr txBox="1"/>
          <p:nvPr/>
        </p:nvSpPr>
        <p:spPr>
          <a:xfrm>
            <a:off x="6688061" y="2167013"/>
            <a:ext cx="3958776" cy="280076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What configuration can be set on the </a:t>
            </a:r>
          </a:p>
          <a:p>
            <a:r>
              <a:rPr lang="en-US" sz="1600" b="1" dirty="0"/>
              <a:t>host to block file uploads?</a:t>
            </a:r>
          </a:p>
          <a:p>
            <a:endParaRPr lang="en-US" sz="1600" b="1" dirty="0"/>
          </a:p>
          <a:p>
            <a:r>
              <a:rPr lang="en-US" sz="1600" b="1" dirty="0"/>
              <a:t>	</a:t>
            </a:r>
            <a:r>
              <a:rPr lang="en-US" sz="1600" dirty="0"/>
              <a:t>-Configuring </a:t>
            </a:r>
            <a:r>
              <a:rPr lang="en-US" sz="1600" b="1" dirty="0"/>
              <a:t>fail2ban</a:t>
            </a:r>
            <a:r>
              <a:rPr lang="en-US" sz="1600" dirty="0"/>
              <a:t> or a similar</a:t>
            </a:r>
          </a:p>
          <a:p>
            <a:r>
              <a:rPr lang="en-US" sz="1600" dirty="0"/>
              <a:t>	utility would mitigate brute force</a:t>
            </a:r>
          </a:p>
          <a:p>
            <a:r>
              <a:rPr lang="en-US" sz="1600" dirty="0"/>
              <a:t>	attacks. </a:t>
            </a:r>
          </a:p>
          <a:p>
            <a:r>
              <a:rPr lang="en-US" sz="1600" b="1" dirty="0"/>
              <a:t>	</a:t>
            </a:r>
            <a:r>
              <a:rPr lang="en-US" sz="1600" dirty="0"/>
              <a:t>- Create a policy that locks out </a:t>
            </a:r>
          </a:p>
          <a:p>
            <a:r>
              <a:rPr lang="en-US" sz="1600" dirty="0"/>
              <a:t>	accounts after 10 failed attempts   </a:t>
            </a:r>
          </a:p>
          <a:p>
            <a:r>
              <a:rPr lang="en-US" sz="1600" b="1" dirty="0"/>
              <a:t>	</a:t>
            </a:r>
            <a:r>
              <a:rPr lang="en-US" sz="1600" dirty="0"/>
              <a:t>-</a:t>
            </a:r>
            <a:r>
              <a:rPr lang="en-US" sz="1600" b="1" dirty="0"/>
              <a:t> </a:t>
            </a:r>
            <a:r>
              <a:rPr lang="en-US" sz="1600" dirty="0"/>
              <a:t>Create a policy that increases </a:t>
            </a:r>
          </a:p>
          <a:p>
            <a:r>
              <a:rPr lang="en-US" sz="1600" dirty="0"/>
              <a:t>	password complexity requirements</a:t>
            </a:r>
          </a:p>
          <a:p>
            <a:r>
              <a:rPr lang="en-US" sz="1600" b="1"/>
              <a:t>	</a:t>
            </a:r>
            <a:r>
              <a:rPr lang="en-US" sz="1600" b="1" dirty="0"/>
              <a:t>-</a:t>
            </a:r>
            <a:r>
              <a:rPr lang="en-US" sz="1600"/>
              <a:t> </a:t>
            </a:r>
            <a:r>
              <a:rPr lang="en-US" sz="1600" dirty="0"/>
              <a:t>Enable MFA</a:t>
            </a:r>
          </a:p>
        </p:txBody>
      </p:sp>
    </p:spTree>
    <p:extLst>
      <p:ext uri="{BB962C8B-B14F-4D97-AF65-F5344CB8AC3E}">
        <p14:creationId xmlns:p14="http://schemas.microsoft.com/office/powerpoint/2010/main" val="51481647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1634D-56EF-409B-BB06-C4892EF4BC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4" y="201227"/>
            <a:ext cx="10353761" cy="748683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Mitigation: detecting the </a:t>
            </a:r>
            <a:r>
              <a:rPr lang="en-US" sz="3200" dirty="0" err="1"/>
              <a:t>webdav</a:t>
            </a:r>
            <a:r>
              <a:rPr lang="en-US" sz="3200" dirty="0"/>
              <a:t> connection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E34DCF-0DEA-4EB4-8B4F-A303213D1D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71245" y="1895776"/>
            <a:ext cx="4572605" cy="438960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1600" b="1" dirty="0"/>
              <a:t>What kind of alarm can be set to detect future access to this directory?</a:t>
            </a:r>
          </a:p>
          <a:p>
            <a:pPr marL="0" indent="0">
              <a:buNone/>
            </a:pPr>
            <a:r>
              <a:rPr lang="en-US" sz="1600" dirty="0"/>
              <a:t>	-Monitor access to </a:t>
            </a:r>
            <a:r>
              <a:rPr lang="en-US" sz="1600" i="1" dirty="0" err="1"/>
              <a:t>webdav</a:t>
            </a:r>
            <a:r>
              <a:rPr lang="en-US" sz="1600" dirty="0"/>
              <a:t> with 	</a:t>
            </a:r>
            <a:r>
              <a:rPr lang="en-US" sz="1600" dirty="0" err="1"/>
              <a:t>Filebeat</a:t>
            </a:r>
            <a:endParaRPr lang="en-US" sz="1600" dirty="0"/>
          </a:p>
          <a:p>
            <a:pPr marL="0" indent="0">
              <a:buNone/>
            </a:pPr>
            <a:r>
              <a:rPr lang="en-US" sz="1600" dirty="0"/>
              <a:t>	-Fire an alarm on any read 	performed on files within 	</a:t>
            </a:r>
            <a:r>
              <a:rPr lang="en-US" sz="1600" i="1" dirty="0" err="1"/>
              <a:t>webdav</a:t>
            </a:r>
            <a:r>
              <a:rPr lang="en-US" sz="1600" dirty="0"/>
              <a:t>.</a:t>
            </a:r>
          </a:p>
          <a:p>
            <a:pPr marL="0" indent="0">
              <a:buNone/>
            </a:pPr>
            <a:r>
              <a:rPr lang="en-US" sz="1600" b="1" dirty="0"/>
              <a:t>What threshold would you set to activate this alarm?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sz="1600" dirty="0"/>
              <a:t>-Simply fire the alarm whenever 	someone accesses the </a:t>
            </a:r>
            <a:r>
              <a:rPr lang="en-US" sz="1600" i="1" dirty="0" err="1"/>
              <a:t>webdav</a:t>
            </a:r>
            <a:r>
              <a:rPr lang="en-US" sz="1600" dirty="0"/>
              <a:t> 	directory</a:t>
            </a:r>
          </a:p>
          <a:p>
            <a:pPr marL="0" indent="0">
              <a:buNone/>
            </a:pPr>
            <a:r>
              <a:rPr lang="en-US" b="1" dirty="0"/>
              <a:t>	</a:t>
            </a:r>
            <a:r>
              <a:rPr lang="en-US" sz="1600" dirty="0"/>
              <a:t>-Ideally, allow valid IP addresses.</a:t>
            </a:r>
            <a:endParaRPr lang="en-US" b="1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87B646D4-E93E-479D-BA83-7530E3B6172B}"/>
              </a:ext>
            </a:extLst>
          </p:cNvPr>
          <p:cNvCxnSpPr/>
          <p:nvPr/>
        </p:nvCxnSpPr>
        <p:spPr>
          <a:xfrm>
            <a:off x="843379" y="1029810"/>
            <a:ext cx="10424176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Flowchart: Alternate Process 5">
            <a:extLst>
              <a:ext uri="{FF2B5EF4-FFF2-40B4-BE49-F238E27FC236}">
                <a16:creationId xmlns:a16="http://schemas.microsoft.com/office/drawing/2014/main" id="{B6B6E23B-C444-4917-B816-A52920D8FEB3}"/>
              </a:ext>
            </a:extLst>
          </p:cNvPr>
          <p:cNvSpPr/>
          <p:nvPr/>
        </p:nvSpPr>
        <p:spPr>
          <a:xfrm>
            <a:off x="913793" y="1109710"/>
            <a:ext cx="5087511" cy="517567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lowchart: Alternate Process 6">
            <a:extLst>
              <a:ext uri="{FF2B5EF4-FFF2-40B4-BE49-F238E27FC236}">
                <a16:creationId xmlns:a16="http://schemas.microsoft.com/office/drawing/2014/main" id="{7CB63C13-4BB5-46A5-A4AA-D1A87A31B7CE}"/>
              </a:ext>
            </a:extLst>
          </p:cNvPr>
          <p:cNvSpPr/>
          <p:nvPr/>
        </p:nvSpPr>
        <p:spPr>
          <a:xfrm>
            <a:off x="6190694" y="1109710"/>
            <a:ext cx="5087511" cy="5175673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7745AC0E-2990-43A7-B63A-BC0DDC56C50F}"/>
              </a:ext>
            </a:extLst>
          </p:cNvPr>
          <p:cNvSpPr/>
          <p:nvPr/>
        </p:nvSpPr>
        <p:spPr>
          <a:xfrm>
            <a:off x="1895078" y="1283128"/>
            <a:ext cx="3124940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Alarm</a:t>
            </a:r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86829FDC-FBF8-46A3-AA0E-E0BF0E16B159}"/>
              </a:ext>
            </a:extLst>
          </p:cNvPr>
          <p:cNvSpPr/>
          <p:nvPr/>
        </p:nvSpPr>
        <p:spPr>
          <a:xfrm>
            <a:off x="6990576" y="1283128"/>
            <a:ext cx="3487746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 Hardening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7D3DA4-DAC1-49D8-9D7C-8DAC6562B30F}"/>
              </a:ext>
            </a:extLst>
          </p:cNvPr>
          <p:cNvSpPr txBox="1"/>
          <p:nvPr/>
        </p:nvSpPr>
        <p:spPr>
          <a:xfrm>
            <a:off x="6551639" y="1975675"/>
            <a:ext cx="4365619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What configuration can be set on the host </a:t>
            </a:r>
          </a:p>
          <a:p>
            <a:r>
              <a:rPr lang="en-US" sz="1600" b="1" dirty="0"/>
              <a:t>to control access?</a:t>
            </a:r>
          </a:p>
          <a:p>
            <a:endParaRPr lang="en-US" sz="1600" b="1" dirty="0"/>
          </a:p>
          <a:p>
            <a:r>
              <a:rPr lang="en-US" sz="1600" b="1" dirty="0"/>
              <a:t>	</a:t>
            </a:r>
            <a:r>
              <a:rPr lang="en-US" sz="1600" dirty="0"/>
              <a:t>-Administrators must install and </a:t>
            </a:r>
          </a:p>
          <a:p>
            <a:r>
              <a:rPr lang="en-US" sz="1600" b="1" dirty="0"/>
              <a:t>	</a:t>
            </a:r>
            <a:r>
              <a:rPr lang="en-US" sz="1600" dirty="0"/>
              <a:t>configure </a:t>
            </a:r>
            <a:r>
              <a:rPr lang="en-US" sz="1600" dirty="0" err="1"/>
              <a:t>Filebeat</a:t>
            </a:r>
            <a:r>
              <a:rPr lang="en-US" sz="1600" dirty="0"/>
              <a:t> on the host.</a:t>
            </a:r>
            <a:endParaRPr lang="en-US" sz="1600" b="1" dirty="0"/>
          </a:p>
          <a:p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29823388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0705EB-2757-4217-B853-9CE0FA29A7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65716"/>
            <a:ext cx="10353761" cy="766439"/>
          </a:xfrm>
        </p:spPr>
        <p:txBody>
          <a:bodyPr>
            <a:noAutofit/>
          </a:bodyPr>
          <a:lstStyle/>
          <a:p>
            <a:pPr algn="l"/>
            <a:r>
              <a:rPr lang="en-US" sz="3200" dirty="0"/>
              <a:t>Mitigation: identifying reverse shell uploads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6EBFD8-E721-40B2-B066-A33D537BCE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29836" y="2200182"/>
            <a:ext cx="4492706" cy="38188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1600" b="1" dirty="0"/>
              <a:t>What kind of alarm can be set to detect future file uploads?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-Alarms should fire upon receipt of 	any POST request containing form 	or file data of a disallowed file type,</a:t>
            </a:r>
            <a:r>
              <a:rPr lang="en-US" sz="1600" b="1" dirty="0"/>
              <a:t>	</a:t>
            </a:r>
            <a:r>
              <a:rPr lang="en-US" sz="1600" dirty="0"/>
              <a:t>e.g., </a:t>
            </a:r>
            <a:r>
              <a:rPr lang="en-US" sz="1600" b="1" dirty="0"/>
              <a:t>.php</a:t>
            </a:r>
            <a:r>
              <a:rPr lang="en-US" sz="1600" dirty="0"/>
              <a:t>. </a:t>
            </a:r>
          </a:p>
          <a:p>
            <a:pPr marL="0" indent="0">
              <a:buNone/>
            </a:pPr>
            <a:r>
              <a:rPr lang="en-US" sz="1600" b="1" dirty="0"/>
              <a:t>What threshold would you set to activate this alarm?</a:t>
            </a:r>
          </a:p>
          <a:p>
            <a:pPr marL="0" indent="0">
              <a:buNone/>
            </a:pPr>
            <a:r>
              <a:rPr lang="en-US" sz="1600" b="1" dirty="0"/>
              <a:t>	</a:t>
            </a:r>
            <a:r>
              <a:rPr lang="en-US" sz="1600" dirty="0"/>
              <a:t>-The alarm should fire whenever 	users upload a forbidden file. </a:t>
            </a:r>
            <a:endParaRPr lang="en-US" sz="1600" b="1" dirty="0"/>
          </a:p>
        </p:txBody>
      </p:sp>
      <p:sp>
        <p:nvSpPr>
          <p:cNvPr id="4" name="Flowchart: Alternate Process 3">
            <a:extLst>
              <a:ext uri="{FF2B5EF4-FFF2-40B4-BE49-F238E27FC236}">
                <a16:creationId xmlns:a16="http://schemas.microsoft.com/office/drawing/2014/main" id="{44073A89-CCBC-4D6D-8A47-E6548B73E703}"/>
              </a:ext>
            </a:extLst>
          </p:cNvPr>
          <p:cNvSpPr/>
          <p:nvPr/>
        </p:nvSpPr>
        <p:spPr>
          <a:xfrm>
            <a:off x="924442" y="1201445"/>
            <a:ext cx="5103495" cy="5110531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BEAB8D8D-9CF1-4E51-B0A4-B4E1283A52DE}"/>
              </a:ext>
            </a:extLst>
          </p:cNvPr>
          <p:cNvCxnSpPr/>
          <p:nvPr/>
        </p:nvCxnSpPr>
        <p:spPr>
          <a:xfrm>
            <a:off x="924443" y="1066800"/>
            <a:ext cx="1042121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Flowchart: Alternate Process 7">
            <a:extLst>
              <a:ext uri="{FF2B5EF4-FFF2-40B4-BE49-F238E27FC236}">
                <a16:creationId xmlns:a16="http://schemas.microsoft.com/office/drawing/2014/main" id="{210C730C-F43F-4FF8-841B-AE9649DB5774}"/>
              </a:ext>
            </a:extLst>
          </p:cNvPr>
          <p:cNvSpPr/>
          <p:nvPr/>
        </p:nvSpPr>
        <p:spPr>
          <a:xfrm>
            <a:off x="6242167" y="1201444"/>
            <a:ext cx="5103495" cy="5110531"/>
          </a:xfrm>
          <a:prstGeom prst="flowChartAlternateProcess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lowchart: Alternate Process 8">
            <a:extLst>
              <a:ext uri="{FF2B5EF4-FFF2-40B4-BE49-F238E27FC236}">
                <a16:creationId xmlns:a16="http://schemas.microsoft.com/office/drawing/2014/main" id="{735793BC-EB7A-4E73-8ED4-AE0573B40D8E}"/>
              </a:ext>
            </a:extLst>
          </p:cNvPr>
          <p:cNvSpPr/>
          <p:nvPr/>
        </p:nvSpPr>
        <p:spPr>
          <a:xfrm>
            <a:off x="1882065" y="1452890"/>
            <a:ext cx="2929631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Alarm</a:t>
            </a:r>
          </a:p>
        </p:txBody>
      </p:sp>
      <p:sp>
        <p:nvSpPr>
          <p:cNvPr id="10" name="Flowchart: Alternate Process 9">
            <a:extLst>
              <a:ext uri="{FF2B5EF4-FFF2-40B4-BE49-F238E27FC236}">
                <a16:creationId xmlns:a16="http://schemas.microsoft.com/office/drawing/2014/main" id="{C743304A-96F1-44B8-944B-F1BE725BC612}"/>
              </a:ext>
            </a:extLst>
          </p:cNvPr>
          <p:cNvSpPr/>
          <p:nvPr/>
        </p:nvSpPr>
        <p:spPr>
          <a:xfrm>
            <a:off x="6943658" y="1452890"/>
            <a:ext cx="3700511" cy="612648"/>
          </a:xfrm>
          <a:prstGeom prst="flowChartAlternateProcess">
            <a:avLst/>
          </a:prstGeom>
          <a:solidFill>
            <a:schemeClr val="tx2">
              <a:lumMod val="25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 dirty="0"/>
              <a:t>System Hardening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E4B957F-46BD-40AD-B271-C5CB555C3679}"/>
              </a:ext>
            </a:extLst>
          </p:cNvPr>
          <p:cNvSpPr txBox="1"/>
          <p:nvPr/>
        </p:nvSpPr>
        <p:spPr>
          <a:xfrm>
            <a:off x="6636751" y="2200181"/>
            <a:ext cx="460574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 dirty="0"/>
              <a:t>What configuration can be set on the host</a:t>
            </a:r>
          </a:p>
          <a:p>
            <a:r>
              <a:rPr lang="en-US" sz="1600" b="1" dirty="0"/>
              <a:t>to block file uploads?</a:t>
            </a:r>
          </a:p>
          <a:p>
            <a:endParaRPr lang="en-US" sz="1600" dirty="0"/>
          </a:p>
          <a:p>
            <a:r>
              <a:rPr lang="en-US" sz="1600" dirty="0"/>
              <a:t>	-Write permissions can be restricted</a:t>
            </a:r>
          </a:p>
          <a:p>
            <a:r>
              <a:rPr lang="en-US" sz="1600" dirty="0"/>
              <a:t>	on the host.</a:t>
            </a:r>
          </a:p>
          <a:p>
            <a:r>
              <a:rPr lang="en-US" sz="1600" dirty="0"/>
              <a:t>	-Uploads can be isolated into a dedicated </a:t>
            </a:r>
          </a:p>
          <a:p>
            <a:r>
              <a:rPr lang="en-US" sz="1600" dirty="0"/>
              <a:t>	storage partition.</a:t>
            </a:r>
          </a:p>
          <a:p>
            <a:r>
              <a:rPr lang="en-US" sz="1600" dirty="0"/>
              <a:t>	-</a:t>
            </a:r>
            <a:r>
              <a:rPr lang="en-US" sz="1600" dirty="0" err="1"/>
              <a:t>Filebeat</a:t>
            </a:r>
            <a:r>
              <a:rPr lang="en-US" sz="1600" dirty="0"/>
              <a:t> should be enabled and </a:t>
            </a:r>
          </a:p>
          <a:p>
            <a:r>
              <a:rPr lang="en-US" sz="1600" dirty="0"/>
              <a:t>	configured.</a:t>
            </a:r>
          </a:p>
        </p:txBody>
      </p:sp>
    </p:spTree>
    <p:extLst>
      <p:ext uri="{BB962C8B-B14F-4D97-AF65-F5344CB8AC3E}">
        <p14:creationId xmlns:p14="http://schemas.microsoft.com/office/powerpoint/2010/main" val="900275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pic>
        <p:nvPicPr>
          <p:cNvPr id="5" name="Content Placeholder 4" descr="A picture containing text, window&#10;&#10;Description automatically generated">
            <a:extLst>
              <a:ext uri="{FF2B5EF4-FFF2-40B4-BE49-F238E27FC236}">
                <a16:creationId xmlns:a16="http://schemas.microsoft.com/office/drawing/2014/main" id="{9E2B26EA-AC3F-433E-BABC-CEBE4265D31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3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29" b="70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C9BE05-C7C8-48FB-9BFF-3F4699066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4344" y="2988468"/>
            <a:ext cx="9001462" cy="88106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That’s all Folks</a:t>
            </a:r>
          </a:p>
        </p:txBody>
      </p:sp>
    </p:spTree>
    <p:extLst>
      <p:ext uri="{BB962C8B-B14F-4D97-AF65-F5344CB8AC3E}">
        <p14:creationId xmlns:p14="http://schemas.microsoft.com/office/powerpoint/2010/main" val="7716177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2">
                <a:shade val="18000"/>
                <a:satMod val="160000"/>
                <a:lumMod val="28000"/>
              </a:schemeClr>
              <a:schemeClr val="bg2">
                <a:tint val="95000"/>
                <a:satMod val="160000"/>
                <a:lumMod val="116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Engineering drawing&#10;&#10;Description automatically generated with medium confidence">
            <a:extLst>
              <a:ext uri="{FF2B5EF4-FFF2-40B4-BE49-F238E27FC236}">
                <a16:creationId xmlns:a16="http://schemas.microsoft.com/office/drawing/2014/main" id="{FF4E7D35-9174-4FC4-94A1-91CB60C48BE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  <a:grayscl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FC23C8D4-BD3D-4473-B3D0-89011586BE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32000">
                <a:schemeClr val="bg2">
                  <a:lumMod val="75000"/>
                  <a:alpha val="5000"/>
                </a:schemeClr>
              </a:gs>
              <a:gs pos="100000">
                <a:schemeClr val="bg2">
                  <a:lumMod val="40000"/>
                </a:schemeClr>
              </a:gs>
            </a:gsLst>
            <a:path path="circle">
              <a:fillToRect l="50000" t="5000" r="50000" b="95000"/>
            </a:path>
            <a:tileRect/>
          </a:gradFill>
          <a:ln w="9525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4572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425F0E-7754-45EF-BE0A-ED2BE46FC0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71469" y="2733674"/>
            <a:ext cx="9001462" cy="120491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800" dirty="0"/>
              <a:t>Network Topology</a:t>
            </a:r>
          </a:p>
        </p:txBody>
      </p:sp>
    </p:spTree>
    <p:extLst>
      <p:ext uri="{BB962C8B-B14F-4D97-AF65-F5344CB8AC3E}">
        <p14:creationId xmlns:p14="http://schemas.microsoft.com/office/powerpoint/2010/main" val="35023791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B541BD-5BD2-4F59-A686-7F019687BB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3" y="287134"/>
            <a:ext cx="10353761" cy="1326321"/>
          </a:xfrm>
        </p:spPr>
        <p:txBody>
          <a:bodyPr>
            <a:normAutofit/>
          </a:bodyPr>
          <a:lstStyle/>
          <a:p>
            <a:r>
              <a:rPr lang="en-US" sz="3600" dirty="0"/>
              <a:t>Network topology</a:t>
            </a:r>
          </a:p>
        </p:txBody>
      </p:sp>
      <p:pic>
        <p:nvPicPr>
          <p:cNvPr id="6" name="Content Placeholder 5" descr="Diagram&#10;&#10;Description automatically generated">
            <a:extLst>
              <a:ext uri="{FF2B5EF4-FFF2-40B4-BE49-F238E27FC236}">
                <a16:creationId xmlns:a16="http://schemas.microsoft.com/office/drawing/2014/main" id="{136E0C94-54F3-410B-A942-5A219555E3A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30423" y="1471865"/>
            <a:ext cx="8331153" cy="4709860"/>
          </a:xfrm>
          <a:ln w="1270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31226526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C36710-45CE-44EC-8D15-2C0858FF24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9119" y="2495550"/>
            <a:ext cx="10353761" cy="1326321"/>
          </a:xfrm>
        </p:spPr>
        <p:txBody>
          <a:bodyPr/>
          <a:lstStyle/>
          <a:p>
            <a:r>
              <a:rPr lang="en-US" dirty="0"/>
              <a:t>Red Team:</a:t>
            </a:r>
            <a:br>
              <a:rPr lang="en-US" dirty="0"/>
            </a:br>
            <a:r>
              <a:rPr lang="en-US" dirty="0"/>
              <a:t>Security Assessment</a:t>
            </a:r>
          </a:p>
        </p:txBody>
      </p:sp>
    </p:spTree>
    <p:extLst>
      <p:ext uri="{BB962C8B-B14F-4D97-AF65-F5344CB8AC3E}">
        <p14:creationId xmlns:p14="http://schemas.microsoft.com/office/powerpoint/2010/main" val="9507194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A3EE42-929B-4723-9E95-83482A1307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130207"/>
            <a:ext cx="10353761" cy="722050"/>
          </a:xfrm>
        </p:spPr>
        <p:txBody>
          <a:bodyPr>
            <a:normAutofit/>
          </a:bodyPr>
          <a:lstStyle/>
          <a:p>
            <a:pPr algn="l"/>
            <a:r>
              <a:rPr lang="en-US" sz="3200" cap="none" dirty="0">
                <a:cs typeface="Times New Roman" panose="02020603050405020304" pitchFamily="18" charset="0"/>
              </a:rPr>
              <a:t>Recon: Describing the Target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5D2EC93C-7968-4F6A-80D2-25B5BC73A4D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46165"/>
              </p:ext>
            </p:extLst>
          </p:nvPr>
        </p:nvGraphicFramePr>
        <p:xfrm>
          <a:off x="926571" y="1574306"/>
          <a:ext cx="10353761" cy="4501524"/>
        </p:xfrm>
        <a:graphic>
          <a:graphicData uri="http://schemas.openxmlformats.org/drawingml/2006/table">
            <a:tbl>
              <a:tblPr firstRow="1" bandRow="1">
                <a:solidFill>
                  <a:srgbClr val="FF0000"/>
                </a:solidFill>
                <a:tableStyleId>{F5AB1C69-6EDB-4FF4-983F-18BD219EF322}</a:tableStyleId>
              </a:tblPr>
              <a:tblGrid>
                <a:gridCol w="3442379">
                  <a:extLst>
                    <a:ext uri="{9D8B030D-6E8A-4147-A177-3AD203B41FA5}">
                      <a16:colId xmlns:a16="http://schemas.microsoft.com/office/drawing/2014/main" val="111247759"/>
                    </a:ext>
                  </a:extLst>
                </a:gridCol>
                <a:gridCol w="3455691">
                  <a:extLst>
                    <a:ext uri="{9D8B030D-6E8A-4147-A177-3AD203B41FA5}">
                      <a16:colId xmlns:a16="http://schemas.microsoft.com/office/drawing/2014/main" val="668151461"/>
                    </a:ext>
                  </a:extLst>
                </a:gridCol>
                <a:gridCol w="3455691">
                  <a:extLst>
                    <a:ext uri="{9D8B030D-6E8A-4147-A177-3AD203B41FA5}">
                      <a16:colId xmlns:a16="http://schemas.microsoft.com/office/drawing/2014/main" val="3028999378"/>
                    </a:ext>
                  </a:extLst>
                </a:gridCol>
              </a:tblGrid>
              <a:tr h="6268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Hostname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IP Address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Role on Network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49910521"/>
                  </a:ext>
                </a:extLst>
              </a:tr>
              <a:tr h="980051">
                <a:tc>
                  <a:txBody>
                    <a:bodyPr/>
                    <a:lstStyle/>
                    <a:p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Host Machine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192.168.1.1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Host Machine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70763513"/>
                  </a:ext>
                </a:extLst>
              </a:tr>
              <a:tr h="98005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Kali Linux</a:t>
                      </a:r>
                    </a:p>
                    <a:p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192.168.1.90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Attacker Machine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76723596"/>
                  </a:ext>
                </a:extLst>
              </a:tr>
              <a:tr h="944594">
                <a:tc>
                  <a:txBody>
                    <a:bodyPr/>
                    <a:lstStyle/>
                    <a:p>
                      <a:r>
                        <a:rPr lang="en-US" dirty="0"/>
                        <a:t>Capstone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192.168.1.105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Target Machine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60138640"/>
                  </a:ext>
                </a:extLst>
              </a:tr>
              <a:tr h="969981">
                <a:tc>
                  <a:txBody>
                    <a:bodyPr/>
                    <a:lstStyle/>
                    <a:p>
                      <a:r>
                        <a:rPr lang="en-US" dirty="0"/>
                        <a:t>ELK Server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192.168.1.100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Log Data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426857515"/>
                  </a:ext>
                </a:extLst>
              </a:tr>
            </a:tbl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C267782-192B-4D85-9BE1-E78846F99C55}"/>
              </a:ext>
            </a:extLst>
          </p:cNvPr>
          <p:cNvCxnSpPr>
            <a:cxnSpLocks/>
          </p:cNvCxnSpPr>
          <p:nvPr/>
        </p:nvCxnSpPr>
        <p:spPr>
          <a:xfrm>
            <a:off x="913795" y="852257"/>
            <a:ext cx="103537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BB66BDE6-23A9-40BE-948D-014B6A76A603}"/>
              </a:ext>
            </a:extLst>
          </p:cNvPr>
          <p:cNvSpPr txBox="1"/>
          <p:nvPr/>
        </p:nvSpPr>
        <p:spPr>
          <a:xfrm flipH="1">
            <a:off x="913275" y="969761"/>
            <a:ext cx="67354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Nmap identified the following hosts on the network:</a:t>
            </a:r>
          </a:p>
        </p:txBody>
      </p:sp>
    </p:spTree>
    <p:extLst>
      <p:ext uri="{BB962C8B-B14F-4D97-AF65-F5344CB8AC3E}">
        <p14:creationId xmlns:p14="http://schemas.microsoft.com/office/powerpoint/2010/main" val="19104735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781184-C63D-4EDE-87B8-404D5D21DF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75207"/>
            <a:ext cx="10353761" cy="648659"/>
          </a:xfrm>
        </p:spPr>
        <p:txBody>
          <a:bodyPr>
            <a:normAutofit/>
          </a:bodyPr>
          <a:lstStyle/>
          <a:p>
            <a:pPr algn="l"/>
            <a:r>
              <a:rPr lang="en-US" sz="3200" cap="none" dirty="0"/>
              <a:t>Vulnerability Assessment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DFD4EDBF-95DF-4463-A7F7-69147E23A0D0}"/>
              </a:ext>
            </a:extLst>
          </p:cNvPr>
          <p:cNvCxnSpPr/>
          <p:nvPr/>
        </p:nvCxnSpPr>
        <p:spPr>
          <a:xfrm>
            <a:off x="913795" y="923866"/>
            <a:ext cx="103537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066B4043-A2E6-44D5-93F2-64B5F9361481}"/>
              </a:ext>
            </a:extLst>
          </p:cNvPr>
          <p:cNvSpPr txBox="1"/>
          <p:nvPr/>
        </p:nvSpPr>
        <p:spPr>
          <a:xfrm>
            <a:off x="913795" y="1066800"/>
            <a:ext cx="102643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The assessment uncovered the following critical vulnerabilities in the target: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88E00FCC-BAD8-493C-A6C8-55EDDCF9B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-3197863" y="-94694"/>
            <a:ext cx="18553361" cy="54630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n-US"/>
          </a:p>
        </p:txBody>
      </p:sp>
      <p:graphicFrame>
        <p:nvGraphicFramePr>
          <p:cNvPr id="14" name="Table 14">
            <a:extLst>
              <a:ext uri="{FF2B5EF4-FFF2-40B4-BE49-F238E27FC236}">
                <a16:creationId xmlns:a16="http://schemas.microsoft.com/office/drawing/2014/main" id="{6608C4A8-6CEA-4089-BA67-42B803A494C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1979928"/>
              </p:ext>
            </p:extLst>
          </p:nvPr>
        </p:nvGraphicFramePr>
        <p:xfrm>
          <a:off x="913881" y="1549192"/>
          <a:ext cx="10353675" cy="4881680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3451225">
                  <a:extLst>
                    <a:ext uri="{9D8B030D-6E8A-4147-A177-3AD203B41FA5}">
                      <a16:colId xmlns:a16="http://schemas.microsoft.com/office/drawing/2014/main" val="1423129705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2962018999"/>
                    </a:ext>
                  </a:extLst>
                </a:gridCol>
                <a:gridCol w="3451225">
                  <a:extLst>
                    <a:ext uri="{9D8B030D-6E8A-4147-A177-3AD203B41FA5}">
                      <a16:colId xmlns:a16="http://schemas.microsoft.com/office/drawing/2014/main" val="1674477496"/>
                    </a:ext>
                  </a:extLst>
                </a:gridCol>
              </a:tblGrid>
              <a:tr h="639826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Vulnerability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Description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Impact</a:t>
                      </a:r>
                    </a:p>
                  </a:txBody>
                  <a:tcPr anchor="ctr">
                    <a:solidFill>
                      <a:srgbClr val="A81B1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68161049"/>
                  </a:ext>
                </a:extLst>
              </a:tr>
              <a:tr h="1358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Sensitive Data Exposure</a:t>
                      </a:r>
                    </a:p>
                    <a:p>
                      <a:r>
                        <a:rPr lang="en-US" sz="1200" dirty="0"/>
                        <a:t>(A02:2021 OWASP Top Ten List)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Attackers can use PHP scripts to execute arbitrary shell commands. </a:t>
                      </a:r>
                    </a:p>
                    <a:p>
                      <a:endParaRPr lang="en-US" sz="10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Vulnerability allows attackers to open a reverse shell to the servers.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325094943"/>
                  </a:ext>
                </a:extLst>
              </a:tr>
              <a:tr h="135892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/>
                        <a:t>Brute Force Vulnerability</a:t>
                      </a:r>
                    </a:p>
                    <a:p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An attack method where login information, passwords and encryption keys are attempted until there is a successful login. 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This type of attack can have a significant impact because the attacker can cause loss of data, identity theft, and unauthorized access to confidential data.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25906458"/>
                  </a:ext>
                </a:extLst>
              </a:tr>
              <a:tr h="1358927">
                <a:tc>
                  <a:txBody>
                    <a:bodyPr/>
                    <a:lstStyle/>
                    <a:p>
                      <a:r>
                        <a:rPr lang="en-US" dirty="0"/>
                        <a:t>Remote Code Injection</a:t>
                      </a:r>
                    </a:p>
                    <a:p>
                      <a:r>
                        <a:rPr lang="en-US" sz="1200" dirty="0"/>
                        <a:t>(A03:2021 OWASP Top Ten List)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Code injection, also called Remote Code Execution (RCE), occurs when an attacker exploits an input validation flaw in software to introduce and execute malicious code. </a:t>
                      </a:r>
                      <a:r>
                        <a:rPr lang="en-US" sz="1200" dirty="0"/>
                        <a:t>https://www.netsparker.com/blog/web-security/code-injection/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Malicious code can be injected to possibly gain access to sensitive data and compromise the confidentiality and integrity of the information.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17221474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946682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9F3B2F-859A-4819-8B55-37515613E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3925" y="264850"/>
            <a:ext cx="10353761" cy="597763"/>
          </a:xfrm>
        </p:spPr>
        <p:txBody>
          <a:bodyPr>
            <a:normAutofit/>
          </a:bodyPr>
          <a:lstStyle/>
          <a:p>
            <a:pPr algn="l"/>
            <a:r>
              <a:rPr lang="en-US" sz="3200" cap="none" dirty="0"/>
              <a:t>Exploitation: Sensitive Data Exposure</a:t>
            </a:r>
          </a:p>
        </p:txBody>
      </p:sp>
      <p:graphicFrame>
        <p:nvGraphicFramePr>
          <p:cNvPr id="8" name="Content Placeholder 7">
            <a:extLst>
              <a:ext uri="{FF2B5EF4-FFF2-40B4-BE49-F238E27FC236}">
                <a16:creationId xmlns:a16="http://schemas.microsoft.com/office/drawing/2014/main" id="{8350A535-FD7D-4BDA-A14B-516062298CB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5291632"/>
              </p:ext>
            </p:extLst>
          </p:nvPr>
        </p:nvGraphicFramePr>
        <p:xfrm>
          <a:off x="914400" y="1056443"/>
          <a:ext cx="10353675" cy="52378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70C3E4B-EA14-45E8-9A19-D80164D74D4C}"/>
              </a:ext>
            </a:extLst>
          </p:cNvPr>
          <p:cNvCxnSpPr>
            <a:cxnSpLocks/>
          </p:cNvCxnSpPr>
          <p:nvPr/>
        </p:nvCxnSpPr>
        <p:spPr>
          <a:xfrm flipH="1">
            <a:off x="923925" y="862613"/>
            <a:ext cx="10363806" cy="887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6509021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E033A-139B-479D-9BF8-C6644211C5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4400" y="257453"/>
            <a:ext cx="10353761" cy="606641"/>
          </a:xfrm>
        </p:spPr>
        <p:txBody>
          <a:bodyPr>
            <a:normAutofit/>
          </a:bodyPr>
          <a:lstStyle/>
          <a:p>
            <a:pPr algn="l"/>
            <a:r>
              <a:rPr lang="en-US" sz="3200" cap="none" dirty="0"/>
              <a:t>Exploitation: Brute Force Vulnerability</a:t>
            </a:r>
          </a:p>
        </p:txBody>
      </p:sp>
      <p:graphicFrame>
        <p:nvGraphicFramePr>
          <p:cNvPr id="7" name="Content Placeholder 6">
            <a:extLst>
              <a:ext uri="{FF2B5EF4-FFF2-40B4-BE49-F238E27FC236}">
                <a16:creationId xmlns:a16="http://schemas.microsoft.com/office/drawing/2014/main" id="{796284C3-ACBA-4774-A961-26AE9239FFF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43972325"/>
              </p:ext>
            </p:extLst>
          </p:nvPr>
        </p:nvGraphicFramePr>
        <p:xfrm>
          <a:off x="914400" y="1251751"/>
          <a:ext cx="10353675" cy="489159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A035A1A-6BE0-4B9E-AD60-9BDC9ACD47FE}"/>
              </a:ext>
            </a:extLst>
          </p:cNvPr>
          <p:cNvCxnSpPr>
            <a:cxnSpLocks/>
          </p:cNvCxnSpPr>
          <p:nvPr/>
        </p:nvCxnSpPr>
        <p:spPr>
          <a:xfrm flipH="1">
            <a:off x="914400" y="932156"/>
            <a:ext cx="10353761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18451981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1014</TotalTime>
  <Words>1460</Words>
  <Application>Microsoft Office PowerPoint</Application>
  <PresentationFormat>Widescreen</PresentationFormat>
  <Paragraphs>194</Paragraphs>
  <Slides>23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Bookman Old Style</vt:lpstr>
      <vt:lpstr>Calibri</vt:lpstr>
      <vt:lpstr>Rockwell</vt:lpstr>
      <vt:lpstr>Wingdings</vt:lpstr>
      <vt:lpstr>Damask</vt:lpstr>
      <vt:lpstr>Red Team v. Blue Team  Capstone Engagement  Project</vt:lpstr>
      <vt:lpstr>Table of contents</vt:lpstr>
      <vt:lpstr>Network Topology</vt:lpstr>
      <vt:lpstr>Network topology</vt:lpstr>
      <vt:lpstr>Red Team: Security Assessment</vt:lpstr>
      <vt:lpstr>Recon: Describing the Target</vt:lpstr>
      <vt:lpstr>Vulnerability Assessment</vt:lpstr>
      <vt:lpstr>Exploitation: Sensitive Data Exposure</vt:lpstr>
      <vt:lpstr>Exploitation: Brute Force Vulnerability</vt:lpstr>
      <vt:lpstr>Exploitation: Remote Code Injection</vt:lpstr>
      <vt:lpstr> Blue Team: </vt:lpstr>
      <vt:lpstr>ANALYSIS: IDENTIFYING THE PORT SCAN</vt:lpstr>
      <vt:lpstr>ANALYSIS: IDENTIFYING THE PORT SCAN (cont.)</vt:lpstr>
      <vt:lpstr>Analysis: finding the request for the hidden directory</vt:lpstr>
      <vt:lpstr>Analysis: finding the webdav connection</vt:lpstr>
      <vt:lpstr>Analysis: Uncovering the brute force attack</vt:lpstr>
      <vt:lpstr>Blue team: Proposed alarms and mitigation strategies</vt:lpstr>
      <vt:lpstr>Mitigation: blocking the port scan</vt:lpstr>
      <vt:lpstr>Mitigation: finding the request for the hidden directory</vt:lpstr>
      <vt:lpstr>mitigation: preventing brute force attacks</vt:lpstr>
      <vt:lpstr>Mitigation: detecting the webdav connection</vt:lpstr>
      <vt:lpstr>Mitigation: identifying reverse shell uploads</vt:lpstr>
      <vt:lpstr>That’s all Folks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Red Team v. Blue Team  Capstone Engagement  Project</dc:title>
  <dc:creator>Laura Pratt</dc:creator>
  <cp:lastModifiedBy>Laura Pratt</cp:lastModifiedBy>
  <cp:revision>1</cp:revision>
  <dcterms:created xsi:type="dcterms:W3CDTF">2021-11-10T19:01:07Z</dcterms:created>
  <dcterms:modified xsi:type="dcterms:W3CDTF">2021-11-12T17:39:03Z</dcterms:modified>
</cp:coreProperties>
</file>

<file path=docProps/thumbnail.jpeg>
</file>